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0" r:id="rId1"/>
  </p:sldMasterIdLst>
  <p:notesMasterIdLst>
    <p:notesMasterId r:id="rId23"/>
  </p:notesMasterIdLst>
  <p:sldIdLst>
    <p:sldId id="256" r:id="rId2"/>
    <p:sldId id="278" r:id="rId3"/>
    <p:sldId id="279" r:id="rId4"/>
    <p:sldId id="308" r:id="rId5"/>
    <p:sldId id="304" r:id="rId6"/>
    <p:sldId id="305" r:id="rId7"/>
    <p:sldId id="309" r:id="rId8"/>
    <p:sldId id="311" r:id="rId9"/>
    <p:sldId id="306" r:id="rId10"/>
    <p:sldId id="295" r:id="rId11"/>
    <p:sldId id="294" r:id="rId12"/>
    <p:sldId id="296" r:id="rId13"/>
    <p:sldId id="298" r:id="rId14"/>
    <p:sldId id="300" r:id="rId15"/>
    <p:sldId id="302" r:id="rId16"/>
    <p:sldId id="301" r:id="rId17"/>
    <p:sldId id="319" r:id="rId18"/>
    <p:sldId id="271" r:id="rId19"/>
    <p:sldId id="277" r:id="rId20"/>
    <p:sldId id="318" r:id="rId21"/>
    <p:sldId id="276" r:id="rId22"/>
  </p:sldIdLst>
  <p:sldSz cx="12192000" cy="6858000"/>
  <p:notesSz cx="6669088" cy="9926638"/>
  <p:defaultText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58">
          <p15:clr>
            <a:srgbClr val="A4A3A4"/>
          </p15:clr>
        </p15:guide>
        <p15:guide id="2" pos="383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35" autoAdjust="0"/>
    <p:restoredTop sz="62206" autoAdjust="0"/>
  </p:normalViewPr>
  <p:slideViewPr>
    <p:cSldViewPr snapToObjects="1">
      <p:cViewPr varScale="1">
        <p:scale>
          <a:sx n="44" d="100"/>
          <a:sy n="44" d="100"/>
        </p:scale>
        <p:origin x="-1710" y="-96"/>
      </p:cViewPr>
      <p:guideLst>
        <p:guide orient="horz" pos="2158"/>
        <p:guide pos="3838"/>
      </p:guideLst>
    </p:cSldViewPr>
  </p:slideViewPr>
  <p:notesTextViewPr>
    <p:cViewPr>
      <p:scale>
        <a:sx n="100" d="100"/>
        <a:sy n="100" d="100"/>
      </p:scale>
      <p:origin x="0" y="0"/>
    </p:cViewPr>
  </p:notesTextViewPr>
  <p:gridSpacing cx="73737788" cy="7373778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889938" cy="496332"/>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777607" y="0"/>
            <a:ext cx="2889938" cy="496332"/>
          </a:xfrm>
          <a:prstGeom prst="rect">
            <a:avLst/>
          </a:prstGeom>
        </p:spPr>
        <p:txBody>
          <a:bodyPr vert="horz" lIns="91440" tIns="45720" rIns="91440" bIns="45720" rtlCol="0"/>
          <a:lstStyle>
            <a:lvl1pPr algn="r">
              <a:defRPr sz="1200"/>
            </a:lvl1pPr>
          </a:lstStyle>
          <a:p>
            <a:fld id="{C5DB066C-6519-4B26-82F6-704FF28C0E48}" type="datetimeFigureOut">
              <a:rPr lang="fr-FR" smtClean="0"/>
              <a:pPr/>
              <a:t>25/05/2018</a:t>
            </a:fld>
            <a:endParaRPr lang="fr-FR"/>
          </a:p>
        </p:txBody>
      </p:sp>
      <p:sp>
        <p:nvSpPr>
          <p:cNvPr id="4" name="Espace réservé de l'image des diapositives 3"/>
          <p:cNvSpPr>
            <a:spLocks noGrp="1" noRot="1" noChangeAspect="1"/>
          </p:cNvSpPr>
          <p:nvPr>
            <p:ph type="sldImg" idx="2"/>
          </p:nvPr>
        </p:nvSpPr>
        <p:spPr>
          <a:xfrm>
            <a:off x="26988" y="744538"/>
            <a:ext cx="6615112" cy="3722687"/>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66909" y="4715153"/>
            <a:ext cx="5335270" cy="4466987"/>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428583"/>
            <a:ext cx="2889938" cy="496332"/>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777607" y="9428583"/>
            <a:ext cx="2889938" cy="496332"/>
          </a:xfrm>
          <a:prstGeom prst="rect">
            <a:avLst/>
          </a:prstGeom>
        </p:spPr>
        <p:txBody>
          <a:bodyPr vert="horz" lIns="91440" tIns="45720" rIns="91440" bIns="45720" rtlCol="0" anchor="b"/>
          <a:lstStyle>
            <a:lvl1pPr algn="r">
              <a:defRPr sz="1200"/>
            </a:lvl1pPr>
          </a:lstStyle>
          <a:p>
            <a:fld id="{07A1BF59-CBA9-468E-84D8-FDBA00E64E92}"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a:t>
            </a:fld>
            <a:endParaRPr lang="fr-F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40</a:t>
            </a:r>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11</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Sur le café pédagogique, article</a:t>
            </a:r>
            <a:r>
              <a:rPr lang="fr-FR" baseline="0" dirty="0" smtClean="0"/>
              <a:t> sur les lycées en éducation prioritaire et l’importance que les élèves et leurs parents accordent à l’Ecole.</a:t>
            </a:r>
            <a:endParaRPr lang="fr-FR" dirty="0" smtClean="0"/>
          </a:p>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12</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8" y="744538"/>
            <a:ext cx="6615112" cy="3722687"/>
          </a:xfrm>
        </p:spPr>
      </p:sp>
      <p:sp>
        <p:nvSpPr>
          <p:cNvPr id="3" name="Espace réservé des commentaires 2"/>
          <p:cNvSpPr>
            <a:spLocks noGrp="1"/>
          </p:cNvSpPr>
          <p:nvPr>
            <p:ph type="body" idx="1"/>
          </p:nvPr>
        </p:nvSpPr>
        <p:spPr/>
        <p:txBody>
          <a:bodyPr/>
          <a:lstStyle/>
          <a:p>
            <a:r>
              <a:rPr lang="fr-FR" b="1" dirty="0" smtClean="0"/>
              <a:t>Temporalités scolaires</a:t>
            </a:r>
          </a:p>
          <a:p>
            <a:r>
              <a:rPr lang="fr-FR" dirty="0" smtClean="0"/>
              <a:t>Tout au long de la scolarité de leur enfant, les parents rencontrent de nombreux enseignants qui leur demandent tous de leur faire confiance alors qu’ils ont des postures, des modalités d’échanges et des exigences variées pour ne pas dire contradictoires. Si les parents ne connaissent pas la manière dont les enfants apprennent dans le contexte scolaire, dans la durée et la continuité, </a:t>
            </a:r>
            <a:r>
              <a:rPr lang="fr-FR" b="1" i="1" dirty="0" smtClean="0">
                <a:solidFill>
                  <a:srgbClr val="FF0000"/>
                </a:solidFill>
              </a:rPr>
              <a:t>ils sont les seuls garants possibles du suivi de leur enfant dans et hors l’école.</a:t>
            </a:r>
          </a:p>
          <a:p>
            <a:r>
              <a:rPr lang="fr-FR" dirty="0" smtClean="0"/>
              <a:t>Quel que soit le niveau d’enseignement </a:t>
            </a:r>
            <a:r>
              <a:rPr lang="fr-FR" dirty="0" err="1" smtClean="0"/>
              <a:t>et-ou</a:t>
            </a:r>
            <a:r>
              <a:rPr lang="fr-FR" dirty="0" smtClean="0"/>
              <a:t> d’intervention pour les professionnels, se construire une représentation longitudinale de la scolarité avec les étapes marquantes des élèves accompagnés par leurs parents, aide à prendre conscience, à situer dans une perspective temporelle les temps forts de création de liens et ceux de liaison.</a:t>
            </a:r>
          </a:p>
          <a:p>
            <a:r>
              <a:rPr lang="fr-FR" dirty="0" smtClean="0"/>
              <a:t>À la lecture de cette frise du temps, plusieurs constats s’imposent </a:t>
            </a:r>
            <a:r>
              <a:rPr lang="fr-FR" b="1" dirty="0" smtClean="0"/>
              <a:t>: L’unité de référence pour les professionnels est l’année scolaire </a:t>
            </a:r>
            <a:r>
              <a:rPr lang="fr-FR" dirty="0" smtClean="0"/>
              <a:t>avec une tension forte à chaque commencement. C’est dans les moments les plus anxiogènes de la scolarité que les parents se rapprochent le plus de l’école : L’entrée à l’école maternelle avec les enjeux qui se polarisent sur la séparation mère-enfant et sur la qualité de la relation de l’</a:t>
            </a:r>
            <a:r>
              <a:rPr lang="fr-FR" dirty="0" err="1" smtClean="0"/>
              <a:t>enseignant.e</a:t>
            </a:r>
            <a:r>
              <a:rPr lang="fr-FR" dirty="0" smtClean="0"/>
              <a:t> avec son enfant La classe de Cours préparatoire avec les enjeux d’apprentissage du lire, écrire, compter. L’entrée au collège avec les enjeux de s’adapter à une nouvelle organisation scolaire en termes d’espace, de temps, de disciplines, du nombre d’adultes aux fonctions variées, d’autonomie dans le travail personnel, tout en considérant la passage à l’adolescence. La classe de troisième avec les enjeux de l’orientation.</a:t>
            </a:r>
          </a:p>
          <a:p>
            <a:r>
              <a:rPr lang="fr-FR" dirty="0" smtClean="0"/>
              <a:t>La visibilité des parents diminue jusqu’à disparaitre au fur et à mesure que les enfants grandissent.</a:t>
            </a:r>
          </a:p>
          <a:p>
            <a:r>
              <a:rPr lang="fr-FR" dirty="0" smtClean="0"/>
              <a:t>Entre discontinuités et ruptures dans les différentes formes scolaires, du début de la maternelle jusqu’à la fin du collège, quelles cohérences sont possibles à filer ? Quelle lisibilité ? Quels accompagnements ? Quels espaces de coprésence et </a:t>
            </a:r>
            <a:r>
              <a:rPr lang="fr-FR" dirty="0" err="1" smtClean="0"/>
              <a:t>co</a:t>
            </a:r>
            <a:r>
              <a:rPr lang="fr-FR" dirty="0" smtClean="0"/>
              <a:t>-construction de relations parents-professionnels avec pour finalités l’accompagnement à la scolarité de l’enfant et du jeune ?</a:t>
            </a:r>
          </a:p>
          <a:p>
            <a:endParaRPr lang="fr-FR" dirty="0"/>
          </a:p>
        </p:txBody>
      </p:sp>
      <p:sp>
        <p:nvSpPr>
          <p:cNvPr id="4" name="Espace réservé du numéro de diapositive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ct val="25000"/>
                <a:buFont typeface="Calibri"/>
                <a:buNone/>
              </a:pPr>
              <a:t>13</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xmlns="" val="3931071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26988" y="744538"/>
            <a:ext cx="6615112" cy="3722687"/>
          </a:xfrm>
        </p:spPr>
      </p:sp>
      <p:sp>
        <p:nvSpPr>
          <p:cNvPr id="3" name="Espace réservé des commentaires 2"/>
          <p:cNvSpPr>
            <a:spLocks noGrp="1"/>
          </p:cNvSpPr>
          <p:nvPr>
            <p:ph type="body" idx="1"/>
          </p:nvPr>
        </p:nvSpPr>
        <p:spPr/>
        <p:txBody>
          <a:bodyPr/>
          <a:lstStyle/>
          <a:p>
            <a:r>
              <a:rPr lang="fr-FR" dirty="0" smtClean="0"/>
              <a:t>Ce schéma peut être utilisé à différentes étapes :</a:t>
            </a:r>
          </a:p>
          <a:p>
            <a:r>
              <a:rPr lang="fr-FR" dirty="0" smtClean="0"/>
              <a:t>C’est </a:t>
            </a:r>
            <a:r>
              <a:rPr lang="fr-FR" b="1" dirty="0" smtClean="0"/>
              <a:t>un outil pour faire le point </a:t>
            </a:r>
            <a:r>
              <a:rPr lang="fr-FR" dirty="0" smtClean="0"/>
              <a:t>sur les interactions avec les parents d’élèves au niveau de la classe, mais surtout au niveau d’une école, d’un collège, des liaisons entre école-collège-réseau. </a:t>
            </a:r>
            <a:r>
              <a:rPr lang="fr-FR" b="1" dirty="0" smtClean="0"/>
              <a:t>Il permet de faire l’inventaire de la pluralité des entrées et des contacts avec les parents d’élèves </a:t>
            </a:r>
            <a:r>
              <a:rPr lang="fr-FR" dirty="0" smtClean="0"/>
              <a:t>en présence ou non de leur(s) enfant(s). Il peut être utile aux collectifs enseignants et aux équipes de pilotage. L’intérêt est de le compléter à la manière d’un observateur extérieur, en renonçant à toute interprétation dans un premier temps.</a:t>
            </a:r>
          </a:p>
          <a:p>
            <a:endParaRPr lang="fr-FR" dirty="0"/>
          </a:p>
        </p:txBody>
      </p:sp>
      <p:sp>
        <p:nvSpPr>
          <p:cNvPr id="4" name="Espace réservé du numéro de diapositive 3"/>
          <p:cNvSpPr>
            <a:spLocks noGrp="1"/>
          </p:cNvSpPr>
          <p:nvPr>
            <p:ph type="sldNum" idx="10"/>
          </p:nvPr>
        </p:nvSpPr>
        <p:spPr/>
        <p:txBody>
          <a:bodyPr/>
          <a:lstStyle/>
          <a:p>
            <a:pPr marL="0" marR="0" lvl="0" indent="0" algn="r" rtl="0">
              <a:lnSpc>
                <a:spcPct val="100000"/>
              </a:lnSpc>
              <a:spcBef>
                <a:spcPts val="0"/>
              </a:spcBef>
              <a:spcAft>
                <a:spcPts val="0"/>
              </a:spcAft>
              <a:buClr>
                <a:srgbClr val="000000"/>
              </a:buClr>
              <a:buSzPct val="25000"/>
              <a:buFont typeface="Calibri"/>
              <a:buNone/>
            </a:pPr>
            <a:fld id="{00000000-1234-1234-1234-123412341234}" type="slidenum">
              <a:rPr lang="en-US" sz="1200" b="0" i="0" u="none" strike="noStrike" cap="none" smtClean="0">
                <a:solidFill>
                  <a:srgbClr val="000000"/>
                </a:solidFill>
                <a:latin typeface="Calibri"/>
                <a:ea typeface="Calibri"/>
                <a:cs typeface="Calibri"/>
                <a:sym typeface="Calibri"/>
              </a:rPr>
              <a:pPr marL="0" marR="0" lvl="0" indent="0" algn="r" rtl="0">
                <a:lnSpc>
                  <a:spcPct val="100000"/>
                </a:lnSpc>
                <a:spcBef>
                  <a:spcPts val="0"/>
                </a:spcBef>
                <a:spcAft>
                  <a:spcPts val="0"/>
                </a:spcAft>
                <a:buClr>
                  <a:srgbClr val="000000"/>
                </a:buClr>
                <a:buSzPct val="25000"/>
                <a:buFont typeface="Calibri"/>
                <a:buNone/>
              </a:pPr>
              <a:t>14</a:t>
            </a:fld>
            <a:endParaRPr lang="en-US" sz="1200" b="0" i="0" u="none" strike="noStrike" cap="none">
              <a:solidFill>
                <a:srgbClr val="000000"/>
              </a:solidFill>
              <a:latin typeface="Calibri"/>
              <a:ea typeface="Calibri"/>
              <a:cs typeface="Calibri"/>
              <a:sym typeface="Calibri"/>
            </a:endParaRPr>
          </a:p>
        </p:txBody>
      </p:sp>
    </p:spTree>
    <p:extLst>
      <p:ext uri="{BB962C8B-B14F-4D97-AF65-F5344CB8AC3E}">
        <p14:creationId xmlns:p14="http://schemas.microsoft.com/office/powerpoint/2010/main" xmlns="" val="374687474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92500" lnSpcReduction="10000"/>
          </a:bodyPr>
          <a:lstStyle/>
          <a:p>
            <a:r>
              <a:rPr lang="fr-FR" sz="1200" b="1" dirty="0" smtClean="0">
                <a:latin typeface="Arial" pitchFamily="34" charset="0"/>
                <a:cs typeface="Arial" pitchFamily="34" charset="0"/>
              </a:rPr>
              <a:t>Catherine </a:t>
            </a:r>
            <a:r>
              <a:rPr lang="fr-FR" sz="1200" b="1" dirty="0" err="1" smtClean="0">
                <a:latin typeface="Arial" pitchFamily="34" charset="0"/>
                <a:cs typeface="Arial" pitchFamily="34" charset="0"/>
              </a:rPr>
              <a:t>Hurtig</a:t>
            </a:r>
            <a:r>
              <a:rPr lang="fr-FR" sz="1200" b="1" dirty="0" smtClean="0">
                <a:latin typeface="Arial" pitchFamily="34" charset="0"/>
                <a:cs typeface="Arial" pitchFamily="34" charset="0"/>
              </a:rPr>
              <a:t>-Delattre</a:t>
            </a:r>
            <a:r>
              <a:rPr lang="fr-FR" sz="1200" dirty="0" smtClean="0">
                <a:latin typeface="Arial" pitchFamily="34" charset="0"/>
                <a:cs typeface="Arial" pitchFamily="34" charset="0"/>
              </a:rPr>
              <a:t>, enseignante chevronnée et directrice d’une école maternelle, s’est emparée de la nécessité de tisser des liens ave</a:t>
            </a:r>
            <a:r>
              <a:rPr lang="fr-FR" sz="1200" b="1" dirty="0" smtClean="0">
                <a:latin typeface="Arial" pitchFamily="34" charset="0"/>
                <a:cs typeface="Arial" pitchFamily="34" charset="0"/>
              </a:rPr>
              <a:t>c les parents de ses élèves. Pour cela, elle a développé plusieurs dispositifs d'accueil et de dialogue. Les "entretiens individuels systématiques" correspondent à l'un des dispositifs  institutionnalisés avec un fonctionnement à la fois contraignant et ouvert sur des perspectives d’alliance  avec les parents. Deux fois dans l’année à dates fixées, chaque parent est invité à se rendre à l’école...</a:t>
            </a:r>
          </a:p>
          <a:p>
            <a:r>
              <a:rPr lang="fr-FR" sz="1200" b="1" dirty="0" smtClean="0">
                <a:latin typeface="Arial" pitchFamily="34" charset="0"/>
                <a:cs typeface="Arial" pitchFamily="34" charset="0"/>
              </a:rPr>
              <a:t>Les </a:t>
            </a:r>
            <a:r>
              <a:rPr lang="fr-FR" sz="1200" dirty="0" smtClean="0">
                <a:latin typeface="Arial" pitchFamily="34" charset="0"/>
                <a:cs typeface="Arial" pitchFamily="34" charset="0"/>
              </a:rPr>
              <a:t>relations entre enseignant(s)-parent(s) se concrétisent la plupart du temps par une invitation de l’enseignant à un rendez-vous individualisé dans le but d’informer et  échanger avec le(s) parent(s) sur le comportement d’élève et les apprentissages scolaires de leur enfant. </a:t>
            </a:r>
          </a:p>
          <a:p>
            <a:r>
              <a:rPr lang="fr-FR" sz="1200" dirty="0" smtClean="0">
                <a:latin typeface="Arial" pitchFamily="34" charset="0"/>
                <a:cs typeface="Arial" pitchFamily="34" charset="0"/>
              </a:rPr>
              <a:t>Souvent vécu comme source de situations anxiogènes par les parents les moins prédisposés à se rendre à l’école, cette invitation peut avoir pour réponse : une chaise vide. Cette attitude d’évitement s’explique généralement par un sentiment d’incompétence au niveau de la maîtrise de la langue et des codes scolaires conduisant certains à penser que leur seule présence à l’école serait préjudiciable à leur enfant. Culpabilité et honte sont des sentiments qui rendent difficile l’initiative de la rencontre avec l’école.</a:t>
            </a:r>
          </a:p>
          <a:p>
            <a:r>
              <a:rPr lang="fr-FR" sz="1200" dirty="0" smtClean="0">
                <a:latin typeface="Arial" pitchFamily="34" charset="0"/>
                <a:cs typeface="Arial" pitchFamily="34" charset="0"/>
              </a:rPr>
              <a:t>Deux fois dans l’année à dates fixées, chaque parent est invité à se rendre à l’école, à l’heure qui lui convient le mieux, pour une demi-heure d’entretien avec des objectifs explicites : faire connaissance en début d’année et faire le bilan de l’année.  Les parents qui ne se présentent pas sont relancés avec insistance et persistance jusqu’à ce que le rendez-vous se concrétise. </a:t>
            </a:r>
          </a:p>
          <a:p>
            <a:r>
              <a:rPr lang="fr-FR" sz="1200" dirty="0" smtClean="0">
                <a:latin typeface="Arial" pitchFamily="34" charset="0"/>
                <a:cs typeface="Arial" pitchFamily="34" charset="0"/>
              </a:rPr>
              <a:t>Pour l’enseignante, la finalité est de tisser des liens, de constituer un capital confiance dans lequel puiser lorsqu’il y aura à gérer d’éventuelles situations délicates, se décentrer pour acquérir une autre vision de l’enfant, appréhender la diversité culturelle des familles et l’hétérogénéité de leurs rapports à l’institution scolaire. Actuellement enseignante en petite section (PS), Catherine </a:t>
            </a:r>
            <a:r>
              <a:rPr lang="fr-FR" sz="1200" dirty="0" err="1" smtClean="0">
                <a:latin typeface="Arial" pitchFamily="34" charset="0"/>
                <a:cs typeface="Arial" pitchFamily="34" charset="0"/>
              </a:rPr>
              <a:t>Hurtig</a:t>
            </a:r>
            <a:r>
              <a:rPr lang="fr-FR" sz="1200" dirty="0" smtClean="0">
                <a:latin typeface="Arial" pitchFamily="34" charset="0"/>
                <a:cs typeface="Arial" pitchFamily="34" charset="0"/>
              </a:rPr>
              <a:t>-Delattre conçoit son travail envers les parents comme fondateur de la relation enseignant-parent(s). Elle a accepté de partager sa pratique avec le plein accord des parents, gage de la confiance acquise, à des fins de supports pour la formation. Huit entretiens ont été filmés. À partir d’extraits, Catherine a commenté, explicité les enjeux et les fondements de sa pratique.</a:t>
            </a:r>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latin typeface="Arial" pitchFamily="34" charset="0"/>
                <a:cs typeface="Arial" pitchFamily="34" charset="0"/>
              </a:rPr>
              <a:t>Enjeux et finalités de l’entretien individuel (9’)</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Arial" pitchFamily="34" charset="0"/>
                <a:cs typeface="Arial" pitchFamily="34" charset="0"/>
              </a:rPr>
              <a:t>Après le visionnage de trois extraits de débuts d'entretien,  Catherine </a:t>
            </a:r>
            <a:r>
              <a:rPr lang="fr-FR" sz="1200" dirty="0" err="1" smtClean="0">
                <a:latin typeface="Arial" pitchFamily="34" charset="0"/>
                <a:cs typeface="Arial" pitchFamily="34" charset="0"/>
              </a:rPr>
              <a:t>Hurtig</a:t>
            </a:r>
            <a:r>
              <a:rPr lang="fr-FR" sz="1200" dirty="0" smtClean="0">
                <a:latin typeface="Arial" pitchFamily="34" charset="0"/>
                <a:cs typeface="Arial" pitchFamily="34" charset="0"/>
              </a:rPr>
              <a:t>-Delattre présente le dispositif complet des entretiens individuels et  explique ce que l'école a à y gagner et elle-même en tant qu'enseignante et cela malgré l’importance du temps accordé. Au commencement « la balle est dans le camp des parents » car il lui semble important que ce ne soit pas l’institution qui, de manière surplombante, vienne nommer les difficultés. Ainsi fait, cet espace d’échange permet d’accueillir les inquiétudes des parents.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latin typeface="Arial" pitchFamily="34" charset="0"/>
                <a:cs typeface="Arial" pitchFamily="34" charset="0"/>
              </a:rPr>
              <a:t>Des modalités d'évaluation à partager avec les parents  (6</a:t>
            </a:r>
            <a:r>
              <a:rPr lang="fr-FR" sz="1200" dirty="0" smtClean="0">
                <a:latin typeface="Arial" pitchFamily="34" charset="0"/>
                <a:cs typeface="Arial" pitchFamily="34" charset="0"/>
              </a:rPr>
              <a:t>’)</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Arial" pitchFamily="34" charset="0"/>
                <a:cs typeface="Arial" pitchFamily="34" charset="0"/>
              </a:rPr>
              <a:t>Nous remercions vivement les parents qui ont accepté d'être filmés dans un moment si personnel.</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Arial" pitchFamily="34" charset="0"/>
                <a:cs typeface="Arial" pitchFamily="34" charset="0"/>
              </a:rPr>
              <a:t>L’équipe d’enseignants de cette école maternelle a décidé qu’en petite section maternelle il n’y aurait pas de cahier d’évaluation, considérant que les effets négatifs sont trop nombreux. Toutefois, au cours de l’entretien, Catherine </a:t>
            </a:r>
            <a:r>
              <a:rPr lang="fr-FR" sz="1200" dirty="0" err="1" smtClean="0">
                <a:latin typeface="Arial" pitchFamily="34" charset="0"/>
                <a:cs typeface="Arial" pitchFamily="34" charset="0"/>
              </a:rPr>
              <a:t>Hurtig</a:t>
            </a:r>
            <a:r>
              <a:rPr lang="fr-FR" sz="1200" dirty="0" smtClean="0">
                <a:latin typeface="Arial" pitchFamily="34" charset="0"/>
                <a:cs typeface="Arial" pitchFamily="34" charset="0"/>
              </a:rPr>
              <a:t>-Delattre commente, analyse, discute avec les parents les comportements de l’élève et ses productions de types scolaires. Elle les situe aussi par rapport à la norme des attendus de l’institution.</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latin typeface="Arial" pitchFamily="34" charset="0"/>
                <a:cs typeface="Arial" pitchFamily="34" charset="0"/>
              </a:rPr>
              <a:t>Points de discussion (10')</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dirty="0" smtClean="0">
                <a:latin typeface="Arial" pitchFamily="34" charset="0"/>
                <a:cs typeface="Arial" pitchFamily="34" charset="0"/>
              </a:rPr>
              <a:t>Cette dernière séquence regroupe des moments d’échanges sur la conception des entretiens dans un perspective </a:t>
            </a:r>
            <a:r>
              <a:rPr lang="fr-FR" sz="1200" dirty="0" err="1" smtClean="0">
                <a:latin typeface="Arial" pitchFamily="34" charset="0"/>
                <a:cs typeface="Arial" pitchFamily="34" charset="0"/>
              </a:rPr>
              <a:t>généralisante</a:t>
            </a:r>
            <a:r>
              <a:rPr lang="fr-FR" sz="1200" dirty="0" smtClean="0">
                <a:latin typeface="Arial" pitchFamily="34" charset="0"/>
                <a:cs typeface="Arial" pitchFamily="34" charset="0"/>
              </a:rPr>
              <a:t> </a:t>
            </a:r>
            <a:r>
              <a:rPr lang="fr-FR" sz="1200" i="1" dirty="0" smtClean="0">
                <a:latin typeface="Arial" pitchFamily="34" charset="0"/>
                <a:cs typeface="Arial" pitchFamily="34" charset="0"/>
              </a:rPr>
              <a:t>: </a:t>
            </a:r>
            <a:r>
              <a:rPr lang="fr-FR" sz="1400" b="1" i="1" dirty="0" smtClean="0">
                <a:solidFill>
                  <a:srgbClr val="FFC000"/>
                </a:solidFill>
                <a:latin typeface="Arial" pitchFamily="34" charset="0"/>
                <a:cs typeface="Arial" pitchFamily="34" charset="0"/>
              </a:rPr>
              <a:t>une posture plus qu’une méthode ; ne pas chercher à obtenir l'adhésion inconditionnelle des parents. ; les effets sur les élèves ; la parité d’estime ; la présence ou pas des enfants lors de l’entretien</a:t>
            </a:r>
            <a:r>
              <a:rPr lang="fr-FR" sz="1200" dirty="0" smtClean="0">
                <a:solidFill>
                  <a:srgbClr val="FFC000"/>
                </a:solidFill>
                <a:latin typeface="Arial" pitchFamily="34" charset="0"/>
                <a:cs typeface="Arial" pitchFamily="34" charset="0"/>
              </a:rPr>
              <a:t> </a:t>
            </a:r>
            <a:r>
              <a:rPr lang="fr-FR" sz="1200" dirty="0" smtClean="0">
                <a:latin typeface="Arial" pitchFamily="34" charset="0"/>
                <a:cs typeface="Arial" pitchFamily="34" charset="0"/>
              </a:rPr>
              <a:t>; existe-t-il d’autres rencontres individuelles en plus de ces deux temps institutionnalisés...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dirty="0" err="1" smtClean="0"/>
              <a:t>Rayna</a:t>
            </a:r>
            <a:r>
              <a:rPr lang="fr-FR" dirty="0" smtClean="0"/>
              <a:t> &amp; </a:t>
            </a:r>
            <a:r>
              <a:rPr lang="fr-FR" dirty="0" err="1" smtClean="0"/>
              <a:t>Rubio</a:t>
            </a:r>
            <a:r>
              <a:rPr lang="fr-FR" dirty="0" smtClean="0"/>
              <a:t> (2010) définissent la coéducation comme « une relation entre éducateurs dits “premiers”, que sont les parents, et éducateurs professionnels qui œuvrent en parallèle [...] ou/et successivement lorsque l’enfant grandit [...] en tout cas en alternance avec les parents ». Cependant, à l’heure actuelle cette notion infuse la sphère scolaire sans toujours  en cerner l’opérationnalité : concrètement, c’est quoi </a:t>
            </a:r>
            <a:r>
              <a:rPr lang="fr-FR" dirty="0" err="1" smtClean="0"/>
              <a:t>co</a:t>
            </a:r>
            <a:r>
              <a:rPr lang="fr-FR" dirty="0" smtClean="0"/>
              <a:t>-éduquer ? Catherine </a:t>
            </a:r>
            <a:r>
              <a:rPr lang="fr-FR" dirty="0" err="1" smtClean="0"/>
              <a:t>Hurtig</a:t>
            </a:r>
            <a:r>
              <a:rPr lang="fr-FR" dirty="0" smtClean="0"/>
              <a:t>-Delattre le conçoit, pour une part, dans la dynamique de son dispositif des entretiens individuels avec les parents.</a:t>
            </a: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dirty="0" smtClean="0">
              <a:latin typeface="Arial" pitchFamily="34" charset="0"/>
              <a:cs typeface="Arial" pitchFamily="34" charset="0"/>
            </a:endParaRPr>
          </a:p>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15</a:t>
            </a:fld>
            <a:endParaRPr lang="fr-F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fontScale="77500" lnSpcReduction="20000"/>
          </a:bodyPr>
          <a:lstStyle/>
          <a:p>
            <a:endParaRPr lang="fr-FR" dirty="0" smtClean="0"/>
          </a:p>
          <a:p>
            <a:r>
              <a:rPr lang="fr-FR" dirty="0" smtClean="0"/>
              <a:t> Une recherche-action J P </a:t>
            </a:r>
            <a:r>
              <a:rPr lang="fr-FR" dirty="0" err="1" smtClean="0"/>
              <a:t>Payet</a:t>
            </a:r>
            <a:endParaRPr lang="fr-FR" dirty="0" smtClean="0"/>
          </a:p>
          <a:p>
            <a:endParaRPr lang="fr-FR" dirty="0" smtClean="0"/>
          </a:p>
          <a:p>
            <a:r>
              <a:rPr lang="fr-FR" sz="1600" dirty="0" smtClean="0">
                <a:latin typeface="Arial" pitchFamily="34" charset="0"/>
                <a:cs typeface="Arial" pitchFamily="34" charset="0"/>
              </a:rPr>
              <a:t>Sur la base du postulat de former des praticiens réflexifs, le projet ciblait une triple finalité : produire un savoir sur les pratiques d’entretiens individuels appropriable par les professionnels ; promouvoir un modèle de relations de nature collaborative à partir d’un principe de reconnaissance des parents comme partenaire ; </a:t>
            </a:r>
            <a:r>
              <a:rPr lang="fr-FR" sz="1600" dirty="0" err="1" smtClean="0">
                <a:latin typeface="Arial" pitchFamily="34" charset="0"/>
                <a:cs typeface="Arial" pitchFamily="34" charset="0"/>
              </a:rPr>
              <a:t>co</a:t>
            </a:r>
            <a:r>
              <a:rPr lang="fr-FR" sz="1600" dirty="0" smtClean="0">
                <a:latin typeface="Arial" pitchFamily="34" charset="0"/>
                <a:cs typeface="Arial" pitchFamily="34" charset="0"/>
              </a:rPr>
              <a:t>-analyser les données recueillies (observations, entretiens, entretiens d’explicitation) à partir desquelles élaborer de nouvelles pratiques qui seraient proposées à l’ensemble des collègues de l’école d’exercice.</a:t>
            </a:r>
          </a:p>
          <a:p>
            <a:r>
              <a:rPr lang="fr-FR" sz="1600" dirty="0" smtClean="0">
                <a:latin typeface="Arial" pitchFamily="34" charset="0"/>
                <a:cs typeface="Arial" pitchFamily="34" charset="0"/>
              </a:rPr>
              <a:t>Force est d’insister que les relations école-familles, quels que soient les dispositifs ne peuvent se travailler que dans leur contexte dynamique </a:t>
            </a:r>
          </a:p>
          <a:p>
            <a:r>
              <a:rPr lang="fr-FR" sz="1600" dirty="0" smtClean="0">
                <a:latin typeface="Arial" pitchFamily="34" charset="0"/>
                <a:cs typeface="Arial" pitchFamily="34" charset="0"/>
              </a:rPr>
              <a:t>1. Les attentes de l’enseignant à l’égard des parents</a:t>
            </a:r>
          </a:p>
          <a:p>
            <a:r>
              <a:rPr lang="fr-FR" sz="1600" dirty="0" smtClean="0">
                <a:latin typeface="Arial" pitchFamily="34" charset="0"/>
                <a:cs typeface="Arial" pitchFamily="34" charset="0"/>
              </a:rPr>
              <a:t>Le parent « collaborant » est celui qui se comporte conformément aux attentes de l’enseignant. Il est d’accord avec le diagnostic posé et se mobilise sur les difficultés de l’enfant tel que définit par l’enseignant pour ne pas dire prescrit. C’est un exécutant. Dans le cas contraire la situation génère une insatisfaction au professionnel. Au bout du compte, le constat est établi  qu'il n’y a pas d’espace pour construire une collaboration.</a:t>
            </a:r>
          </a:p>
          <a:p>
            <a:r>
              <a:rPr lang="fr-FR" sz="1600" dirty="0" smtClean="0">
                <a:latin typeface="Arial" pitchFamily="34" charset="0"/>
                <a:cs typeface="Arial" pitchFamily="34" charset="0"/>
              </a:rPr>
              <a:t>2. L’annonce aux parents des difficultés de leur enfant</a:t>
            </a:r>
          </a:p>
          <a:p>
            <a:r>
              <a:rPr lang="fr-FR" sz="1600" dirty="0" smtClean="0">
                <a:latin typeface="Arial" pitchFamily="34" charset="0"/>
                <a:cs typeface="Arial" pitchFamily="34" charset="0"/>
              </a:rPr>
              <a:t>Deux attitudes notables et à l’opposé : soit il y a euphémisation parce qu’il est difficile de dire ce qu’il en est, de peur de heurter le parent ; soit il y a dramatisation et proposition de délégation à des spécialistes de la gestion de la difficulté à partir de la recherche de l’origine de la difficulté.</a:t>
            </a:r>
          </a:p>
          <a:p>
            <a:r>
              <a:rPr lang="fr-FR" sz="1600" dirty="0" smtClean="0">
                <a:latin typeface="Arial" pitchFamily="34" charset="0"/>
                <a:cs typeface="Arial" pitchFamily="34" charset="0"/>
              </a:rPr>
              <a:t>Jean-Paul </a:t>
            </a:r>
            <a:r>
              <a:rPr lang="fr-FR" sz="1600" dirty="0" err="1" smtClean="0">
                <a:latin typeface="Arial" pitchFamily="34" charset="0"/>
                <a:cs typeface="Arial" pitchFamily="34" charset="0"/>
              </a:rPr>
              <a:t>Payet</a:t>
            </a:r>
            <a:r>
              <a:rPr lang="fr-FR" sz="1600" dirty="0" smtClean="0">
                <a:latin typeface="Arial" pitchFamily="34" charset="0"/>
                <a:cs typeface="Arial" pitchFamily="34" charset="0"/>
              </a:rPr>
              <a:t> : « Collaborer avec les parents : les entretiens individuels... http://centre-alain-savary.ens-lyon.fr/CAS/relations-ecole-familles/disposi...</a:t>
            </a:r>
          </a:p>
          <a:p>
            <a:r>
              <a:rPr lang="fr-FR" sz="1600" dirty="0" smtClean="0">
                <a:latin typeface="Arial" pitchFamily="34" charset="0"/>
                <a:cs typeface="Arial" pitchFamily="34" charset="0"/>
              </a:rPr>
              <a:t>1 sur 3 04/05/2018 à 13:24</a:t>
            </a:r>
          </a:p>
          <a:p>
            <a:r>
              <a:rPr lang="fr-FR" sz="1600" dirty="0" smtClean="0">
                <a:latin typeface="Arial" pitchFamily="34" charset="0"/>
                <a:cs typeface="Arial" pitchFamily="34" charset="0"/>
              </a:rPr>
              <a:t>Quoiqu'il en soit et en conséquence, dans une perspective de prévention précoce, la tendance est forte à une externalisation de la prise en charge de la ou des difficultés des élèves. </a:t>
            </a:r>
          </a:p>
          <a:p>
            <a:r>
              <a:rPr lang="fr-FR" sz="1600" dirty="0" smtClean="0">
                <a:latin typeface="Arial" pitchFamily="34" charset="0"/>
                <a:cs typeface="Arial" pitchFamily="34" charset="0"/>
              </a:rPr>
              <a:t>3. La place de l’enfant dans l’entretien</a:t>
            </a:r>
          </a:p>
          <a:p>
            <a:r>
              <a:rPr lang="fr-FR" sz="1600" dirty="0" smtClean="0">
                <a:latin typeface="Arial" pitchFamily="34" charset="0"/>
                <a:cs typeface="Arial" pitchFamily="34" charset="0"/>
              </a:rPr>
              <a:t>Plus l’enfant est âgé, plus il est présent dans les entretiens individuels enseignant-parent(s). Dans la période d’observation, il a été compté qu’il était présent dans 2/3 des cas. Pour les enseignants, et parfois pour le directeur qui en fait une prescription à son équipe, cela relève d'une posture éthique de faire participer l’enfant, comme un droit puisqu’il est au cœur des échanges. Or, l’analyse des données a révélé qu'au cours des entretiens, la présence de l'élève/enfant pouvait induire des ressources pour l'enseignant : une protection d'un conflit éventuel car il n’est pas question que le parent perde la face ; une observation de la relation parent-enfant ; entre conseil  et prérogative d’éduquer le parent, la frontière semble poreuse ; le parent comme recours pour infléchir le comportement de son élève en classe.</a:t>
            </a:r>
          </a:p>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16</a:t>
            </a:fld>
            <a:endParaRPr lang="fr-F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17</a:t>
            </a:fld>
            <a:endParaRPr lang="fr-F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Les projets d’école: circulaire</a:t>
            </a:r>
            <a:r>
              <a:rPr lang="fr-FR" baseline="0" dirty="0" smtClean="0"/>
              <a:t> du DASEN en date du 7 mai  ( place des parents).</a:t>
            </a:r>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18</a:t>
            </a:fld>
            <a:endParaRPr lang="fr-F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Si temps </a:t>
            </a:r>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20</a:t>
            </a:fld>
            <a:endParaRPr lang="fr-F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21</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2</a:t>
            </a:fld>
            <a:endParaRPr lang="fr-F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3</a:t>
            </a:fld>
            <a:endParaRPr lang="fr-F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4</a:t>
            </a:fld>
            <a:endParaRPr lang="fr-F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5</a:t>
            </a:fld>
            <a:endParaRPr lang="fr-F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6</a:t>
            </a:fld>
            <a:endParaRPr lang="fr-F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8</a:t>
            </a:fld>
            <a:endParaRPr lang="fr-F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r>
              <a:rPr lang="fr-FR" dirty="0" smtClean="0"/>
              <a:t> minutes</a:t>
            </a:r>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9</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30-</a:t>
            </a:r>
            <a:r>
              <a:rPr lang="fr-FR" baseline="0" dirty="0" smtClean="0"/>
              <a:t> Extrait site de l’</a:t>
            </a:r>
            <a:r>
              <a:rPr lang="fr-FR" baseline="0" dirty="0" err="1" smtClean="0"/>
              <a:t>Ifé</a:t>
            </a:r>
            <a:r>
              <a:rPr lang="fr-FR" baseline="0" dirty="0" smtClean="0"/>
              <a:t> « passer les frontières, franchir les limites » « </a:t>
            </a:r>
            <a:r>
              <a:rPr lang="fr-FR" sz="1200" dirty="0" smtClean="0">
                <a:latin typeface="Arial" pitchFamily="34" charset="0"/>
                <a:cs typeface="Arial" pitchFamily="34" charset="0"/>
              </a:rPr>
              <a:t>Ces paroles  nous révèlent combien les espaces de l’école font sens pour les enseignants comme pour les parents, et, en conséquence par transmission, de manière explicite ou implicite, pour les enfants-élèves. Ce sont des espaces investis émotionnellement et symboliquement selon des empreintes propres aux expériences singulières de chacun  » </a:t>
            </a:r>
          </a:p>
          <a:p>
            <a:endParaRPr lang="fr-FR" baseline="0" dirty="0" smtClean="0"/>
          </a:p>
          <a:p>
            <a:endParaRPr lang="fr-FR" baseline="0" dirty="0" smtClean="0"/>
          </a:p>
          <a:p>
            <a:r>
              <a:rPr lang="fr-FR" baseline="0" dirty="0" smtClean="0"/>
              <a:t>- Témoignage doc sur la grande pauvreté , doc </a:t>
            </a:r>
            <a:r>
              <a:rPr lang="fr-FR" baseline="0" dirty="0" err="1" smtClean="0"/>
              <a:t>Ifé</a:t>
            </a:r>
            <a:r>
              <a:rPr lang="fr-FR" baseline="0" dirty="0" smtClean="0"/>
              <a:t> «  passer les frontières, franchir les limites, témoignage vidéo 1 sur le site la mallette des parents</a:t>
            </a:r>
          </a:p>
          <a:p>
            <a:endParaRPr lang="fr-FR" baseline="0" dirty="0" smtClean="0"/>
          </a:p>
          <a:p>
            <a:endParaRPr lang="fr-FR" dirty="0"/>
          </a:p>
        </p:txBody>
      </p:sp>
      <p:sp>
        <p:nvSpPr>
          <p:cNvPr id="4" name="Espace réservé du numéro de diapositive 3"/>
          <p:cNvSpPr>
            <a:spLocks noGrp="1"/>
          </p:cNvSpPr>
          <p:nvPr>
            <p:ph type="sldNum" sz="quarter" idx="10"/>
          </p:nvPr>
        </p:nvSpPr>
        <p:spPr/>
        <p:txBody>
          <a:bodyPr/>
          <a:lstStyle/>
          <a:p>
            <a:fld id="{07A1BF59-CBA9-468E-84D8-FDBA00E64E92}" type="slidenum">
              <a:rPr lang="fr-FR" smtClean="0"/>
              <a:pPr/>
              <a:t>10</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matchingName="Diapositive de titre" type="title" preserve="1">
  <p:cSld name="Diapositive de titre">
    <p:spTree>
      <p:nvGrpSpPr>
        <p:cNvPr id="1" name=""/>
        <p:cNvGrpSpPr/>
        <p:nvPr/>
      </p:nvGrpSpPr>
      <p:grpSpPr>
        <a:xfrm>
          <a:off x="0" y="0"/>
          <a:ext cx="0" cy="0"/>
          <a:chOff x="0" y="0"/>
          <a:chExt cx="0" cy="0"/>
        </a:xfrm>
      </p:grpSpPr>
      <p:grpSp>
        <p:nvGrpSpPr>
          <p:cNvPr id="7" name="그룹 6"/>
          <p:cNvGrpSpPr/>
          <p:nvPr/>
        </p:nvGrpSpPr>
        <p:grpSpPr>
          <a:xfrm>
            <a:off x="-29029" y="0"/>
            <a:ext cx="12221029" cy="6943724"/>
            <a:chOff x="-21772" y="0"/>
            <a:chExt cx="9165772" cy="6943724"/>
          </a:xfrm>
        </p:grpSpPr>
        <p:sp>
          <p:nvSpPr>
            <p:cNvPr id="8" name="Freeform 17"/>
            <p:cNvSpPr>
              <a:spLocks noEditPoints="1"/>
            </p:cNvSpPr>
            <p:nvPr/>
          </p:nvSpPr>
          <p:spPr>
            <a:xfrm>
              <a:off x="2514600" y="2133600"/>
              <a:ext cx="6629400" cy="4724400"/>
            </a:xfrm>
            <a:custGeom>
              <a:avLst/>
              <a:gdLst/>
              <a:ahLst/>
              <a:cxnLst>
                <a:cxn ang="0">
                  <a:pos x="0" y="3946"/>
                </a:cxn>
                <a:cxn ang="0">
                  <a:pos x="56" y="3948"/>
                </a:cxn>
                <a:cxn ang="0">
                  <a:pos x="126" y="3946"/>
                </a:cxn>
                <a:cxn ang="0">
                  <a:pos x="4656" y="0"/>
                </a:cxn>
                <a:cxn ang="0">
                  <a:pos x="4582" y="334"/>
                </a:cxn>
                <a:cxn ang="0">
                  <a:pos x="4496" y="648"/>
                </a:cxn>
                <a:cxn ang="0">
                  <a:pos x="4396" y="942"/>
                </a:cxn>
                <a:cxn ang="0">
                  <a:pos x="4286" y="1220"/>
                </a:cxn>
                <a:cxn ang="0">
                  <a:pos x="4164" y="1480"/>
                </a:cxn>
                <a:cxn ang="0">
                  <a:pos x="4034" y="1722"/>
                </a:cxn>
                <a:cxn ang="0">
                  <a:pos x="3894" y="1948"/>
                </a:cxn>
                <a:cxn ang="0">
                  <a:pos x="3744" y="2158"/>
                </a:cxn>
                <a:cxn ang="0">
                  <a:pos x="3590" y="2354"/>
                </a:cxn>
                <a:cxn ang="0">
                  <a:pos x="3428" y="2534"/>
                </a:cxn>
                <a:cxn ang="0">
                  <a:pos x="3260" y="2700"/>
                </a:cxn>
                <a:cxn ang="0">
                  <a:pos x="3090" y="2852"/>
                </a:cxn>
                <a:cxn ang="0">
                  <a:pos x="2914" y="2992"/>
                </a:cxn>
                <a:cxn ang="0">
                  <a:pos x="2738" y="3120"/>
                </a:cxn>
                <a:cxn ang="0">
                  <a:pos x="2558" y="3236"/>
                </a:cxn>
                <a:cxn ang="0">
                  <a:pos x="2378" y="3340"/>
                </a:cxn>
                <a:cxn ang="0">
                  <a:pos x="2198" y="3432"/>
                </a:cxn>
                <a:cxn ang="0">
                  <a:pos x="2020" y="3516"/>
                </a:cxn>
                <a:cxn ang="0">
                  <a:pos x="1842" y="3590"/>
                </a:cxn>
                <a:cxn ang="0">
                  <a:pos x="1668" y="3656"/>
                </a:cxn>
                <a:cxn ang="0">
                  <a:pos x="1498" y="3712"/>
                </a:cxn>
                <a:cxn ang="0">
                  <a:pos x="1332" y="3760"/>
                </a:cxn>
                <a:cxn ang="0">
                  <a:pos x="1172" y="3802"/>
                </a:cxn>
                <a:cxn ang="0">
                  <a:pos x="1018" y="3838"/>
                </a:cxn>
                <a:cxn ang="0">
                  <a:pos x="734" y="3890"/>
                </a:cxn>
                <a:cxn ang="0">
                  <a:pos x="486" y="3922"/>
                </a:cxn>
                <a:cxn ang="0">
                  <a:pos x="280" y="3940"/>
                </a:cxn>
                <a:cxn ang="0">
                  <a:pos x="126" y="3946"/>
                </a:cxn>
                <a:cxn ang="0">
                  <a:pos x="4656" y="0"/>
                </a:cxn>
              </a:cxnLst>
              <a:rect l="0" t="0" r="r" b="b"/>
              <a:pathLst>
                <a:path w="4656" h="3948">
                  <a:moveTo>
                    <a:pt x="126" y="3946"/>
                  </a:moveTo>
                  <a:lnTo>
                    <a:pt x="0" y="3946"/>
                  </a:lnTo>
                  <a:lnTo>
                    <a:pt x="0" y="3946"/>
                  </a:lnTo>
                  <a:lnTo>
                    <a:pt x="56" y="3948"/>
                  </a:lnTo>
                  <a:lnTo>
                    <a:pt x="56" y="3948"/>
                  </a:lnTo>
                  <a:lnTo>
                    <a:pt x="126" y="3946"/>
                  </a:lnTo>
                  <a:moveTo>
                    <a:pt x="4656" y="0"/>
                  </a:moveTo>
                  <a:lnTo>
                    <a:pt x="4656" y="0"/>
                  </a:lnTo>
                  <a:lnTo>
                    <a:pt x="4620" y="170"/>
                  </a:lnTo>
                  <a:lnTo>
                    <a:pt x="4582" y="334"/>
                  </a:lnTo>
                  <a:lnTo>
                    <a:pt x="4540" y="494"/>
                  </a:lnTo>
                  <a:lnTo>
                    <a:pt x="4496" y="648"/>
                  </a:lnTo>
                  <a:lnTo>
                    <a:pt x="4448" y="798"/>
                  </a:lnTo>
                  <a:lnTo>
                    <a:pt x="4396" y="942"/>
                  </a:lnTo>
                  <a:lnTo>
                    <a:pt x="4342" y="1084"/>
                  </a:lnTo>
                  <a:lnTo>
                    <a:pt x="4286" y="1220"/>
                  </a:lnTo>
                  <a:lnTo>
                    <a:pt x="4226" y="1352"/>
                  </a:lnTo>
                  <a:lnTo>
                    <a:pt x="4164" y="1480"/>
                  </a:lnTo>
                  <a:lnTo>
                    <a:pt x="4100" y="1602"/>
                  </a:lnTo>
                  <a:lnTo>
                    <a:pt x="4034" y="1722"/>
                  </a:lnTo>
                  <a:lnTo>
                    <a:pt x="3964" y="1836"/>
                  </a:lnTo>
                  <a:lnTo>
                    <a:pt x="3894" y="1948"/>
                  </a:lnTo>
                  <a:lnTo>
                    <a:pt x="3820" y="2056"/>
                  </a:lnTo>
                  <a:lnTo>
                    <a:pt x="3744" y="2158"/>
                  </a:lnTo>
                  <a:lnTo>
                    <a:pt x="3668" y="2258"/>
                  </a:lnTo>
                  <a:lnTo>
                    <a:pt x="3590" y="2354"/>
                  </a:lnTo>
                  <a:lnTo>
                    <a:pt x="3510" y="2446"/>
                  </a:lnTo>
                  <a:lnTo>
                    <a:pt x="3428" y="2534"/>
                  </a:lnTo>
                  <a:lnTo>
                    <a:pt x="3344" y="2618"/>
                  </a:lnTo>
                  <a:lnTo>
                    <a:pt x="3260" y="2700"/>
                  </a:lnTo>
                  <a:lnTo>
                    <a:pt x="3176" y="2778"/>
                  </a:lnTo>
                  <a:lnTo>
                    <a:pt x="3090" y="2852"/>
                  </a:lnTo>
                  <a:lnTo>
                    <a:pt x="3002" y="2924"/>
                  </a:lnTo>
                  <a:lnTo>
                    <a:pt x="2914" y="2992"/>
                  </a:lnTo>
                  <a:lnTo>
                    <a:pt x="2826" y="3058"/>
                  </a:lnTo>
                  <a:lnTo>
                    <a:pt x="2738" y="3120"/>
                  </a:lnTo>
                  <a:lnTo>
                    <a:pt x="2648" y="3178"/>
                  </a:lnTo>
                  <a:lnTo>
                    <a:pt x="2558" y="3236"/>
                  </a:lnTo>
                  <a:lnTo>
                    <a:pt x="2468" y="3288"/>
                  </a:lnTo>
                  <a:lnTo>
                    <a:pt x="2378" y="3340"/>
                  </a:lnTo>
                  <a:lnTo>
                    <a:pt x="2288" y="3388"/>
                  </a:lnTo>
                  <a:lnTo>
                    <a:pt x="2198" y="3432"/>
                  </a:lnTo>
                  <a:lnTo>
                    <a:pt x="2108" y="3476"/>
                  </a:lnTo>
                  <a:lnTo>
                    <a:pt x="2020" y="3516"/>
                  </a:lnTo>
                  <a:lnTo>
                    <a:pt x="1930" y="3554"/>
                  </a:lnTo>
                  <a:lnTo>
                    <a:pt x="1842" y="3590"/>
                  </a:lnTo>
                  <a:lnTo>
                    <a:pt x="1756" y="3624"/>
                  </a:lnTo>
                  <a:lnTo>
                    <a:pt x="1668" y="3656"/>
                  </a:lnTo>
                  <a:lnTo>
                    <a:pt x="1582" y="3684"/>
                  </a:lnTo>
                  <a:lnTo>
                    <a:pt x="1498" y="3712"/>
                  </a:lnTo>
                  <a:lnTo>
                    <a:pt x="1414" y="3738"/>
                  </a:lnTo>
                  <a:lnTo>
                    <a:pt x="1332" y="3760"/>
                  </a:lnTo>
                  <a:lnTo>
                    <a:pt x="1252" y="3782"/>
                  </a:lnTo>
                  <a:lnTo>
                    <a:pt x="1172" y="3802"/>
                  </a:lnTo>
                  <a:lnTo>
                    <a:pt x="1094" y="3820"/>
                  </a:lnTo>
                  <a:lnTo>
                    <a:pt x="1018" y="3838"/>
                  </a:lnTo>
                  <a:lnTo>
                    <a:pt x="872" y="3866"/>
                  </a:lnTo>
                  <a:lnTo>
                    <a:pt x="734" y="3890"/>
                  </a:lnTo>
                  <a:lnTo>
                    <a:pt x="604" y="3908"/>
                  </a:lnTo>
                  <a:lnTo>
                    <a:pt x="486" y="3922"/>
                  </a:lnTo>
                  <a:lnTo>
                    <a:pt x="378" y="3932"/>
                  </a:lnTo>
                  <a:lnTo>
                    <a:pt x="280" y="3940"/>
                  </a:lnTo>
                  <a:lnTo>
                    <a:pt x="196" y="3944"/>
                  </a:lnTo>
                  <a:lnTo>
                    <a:pt x="126" y="3946"/>
                  </a:lnTo>
                  <a:lnTo>
                    <a:pt x="4656" y="3940"/>
                  </a:lnTo>
                  <a:lnTo>
                    <a:pt x="4656" y="0"/>
                  </a:lnTo>
                </a:path>
              </a:pathLst>
            </a:custGeom>
            <a:solidFill>
              <a:schemeClr val="accent1">
                <a:lumMod val="75000"/>
                <a:alpha val="14000"/>
              </a:schemeClr>
            </a:solidFill>
            <a:ln w="9525">
              <a:noFill/>
              <a:round/>
            </a:ln>
            <a:effectLst>
              <a:outerShdw blurRad="50800" dist="38100" dir="13500000" algn="br" rotWithShape="0">
                <a:prstClr val="black">
                  <a:alpha val="40000"/>
                </a:prstClr>
              </a:outerShdw>
            </a:effectLst>
          </p:spPr>
          <p:txBody>
            <a:bodyPr anchor="ctr"/>
            <a:lstStyle/>
            <a:p>
              <a:pPr algn="ctr" latinLnBrk="0">
                <a:defRPr lang="ko-KR"/>
              </a:pPr>
              <a:endParaRPr lang="fr-FR" altLang=""/>
            </a:p>
          </p:txBody>
        </p:sp>
        <p:sp>
          <p:nvSpPr>
            <p:cNvPr id="9" name="Freeform 39"/>
            <p:cNvSpPr/>
            <p:nvPr/>
          </p:nvSpPr>
          <p:spPr>
            <a:xfrm>
              <a:off x="5791200" y="2434284"/>
              <a:ext cx="3350686" cy="4436416"/>
            </a:xfrm>
            <a:custGeom>
              <a:avLst/>
              <a:gdLst/>
              <a:ahLst/>
              <a:cxnLst>
                <a:cxn ang="0">
                  <a:pos x="2818" y="0"/>
                </a:cxn>
                <a:cxn ang="0">
                  <a:pos x="2818" y="0"/>
                </a:cxn>
                <a:cxn ang="0">
                  <a:pos x="2812" y="88"/>
                </a:cxn>
                <a:cxn ang="0">
                  <a:pos x="2804" y="176"/>
                </a:cxn>
                <a:cxn ang="0">
                  <a:pos x="2797" y="263"/>
                </a:cxn>
                <a:cxn ang="0">
                  <a:pos x="2788" y="348"/>
                </a:cxn>
                <a:cxn ang="0">
                  <a:pos x="2779" y="431"/>
                </a:cxn>
                <a:cxn ang="0">
                  <a:pos x="2768" y="515"/>
                </a:cxn>
                <a:cxn ang="0">
                  <a:pos x="2745" y="676"/>
                </a:cxn>
                <a:cxn ang="0">
                  <a:pos x="2719" y="834"/>
                </a:cxn>
                <a:cxn ang="0">
                  <a:pos x="2690" y="987"/>
                </a:cxn>
                <a:cxn ang="0">
                  <a:pos x="2658" y="1135"/>
                </a:cxn>
                <a:cxn ang="0">
                  <a:pos x="2624" y="1279"/>
                </a:cxn>
                <a:cxn ang="0">
                  <a:pos x="2587" y="1419"/>
                </a:cxn>
                <a:cxn ang="0">
                  <a:pos x="2549" y="1555"/>
                </a:cxn>
                <a:cxn ang="0">
                  <a:pos x="2508" y="1686"/>
                </a:cxn>
                <a:cxn ang="0">
                  <a:pos x="2464" y="1814"/>
                </a:cxn>
                <a:cxn ang="0">
                  <a:pos x="2418" y="1937"/>
                </a:cxn>
                <a:cxn ang="0">
                  <a:pos x="2371" y="2055"/>
                </a:cxn>
                <a:cxn ang="0">
                  <a:pos x="2321" y="2171"/>
                </a:cxn>
                <a:cxn ang="0">
                  <a:pos x="2271" y="2282"/>
                </a:cxn>
                <a:cxn ang="0">
                  <a:pos x="2218" y="2389"/>
                </a:cxn>
                <a:cxn ang="0">
                  <a:pos x="2165" y="2494"/>
                </a:cxn>
                <a:cxn ang="0">
                  <a:pos x="2109" y="2593"/>
                </a:cxn>
                <a:cxn ang="0">
                  <a:pos x="2052" y="2690"/>
                </a:cxn>
                <a:cxn ang="0">
                  <a:pos x="1995" y="2783"/>
                </a:cxn>
                <a:cxn ang="0">
                  <a:pos x="1935" y="2872"/>
                </a:cxn>
                <a:cxn ang="0">
                  <a:pos x="1876" y="2959"/>
                </a:cxn>
                <a:cxn ang="0">
                  <a:pos x="1815" y="3041"/>
                </a:cxn>
                <a:cxn ang="0">
                  <a:pos x="1753" y="3120"/>
                </a:cxn>
                <a:cxn ang="0">
                  <a:pos x="1692" y="3196"/>
                </a:cxn>
                <a:cxn ang="0">
                  <a:pos x="1630" y="3269"/>
                </a:cxn>
                <a:cxn ang="0">
                  <a:pos x="1566" y="3339"/>
                </a:cxn>
                <a:cxn ang="0">
                  <a:pos x="1504" y="3406"/>
                </a:cxn>
                <a:cxn ang="0">
                  <a:pos x="1440" y="3469"/>
                </a:cxn>
                <a:cxn ang="0">
                  <a:pos x="1378" y="3530"/>
                </a:cxn>
                <a:cxn ang="0">
                  <a:pos x="1314" y="3588"/>
                </a:cxn>
                <a:cxn ang="0">
                  <a:pos x="1252" y="3644"/>
                </a:cxn>
                <a:cxn ang="0">
                  <a:pos x="1188" y="3696"/>
                </a:cxn>
                <a:cxn ang="0">
                  <a:pos x="1126" y="3746"/>
                </a:cxn>
                <a:cxn ang="0">
                  <a:pos x="1065" y="3793"/>
                </a:cxn>
                <a:cxn ang="0">
                  <a:pos x="1003" y="3838"/>
                </a:cxn>
                <a:cxn ang="0">
                  <a:pos x="943" y="3879"/>
                </a:cxn>
                <a:cxn ang="0">
                  <a:pos x="883" y="3921"/>
                </a:cxn>
                <a:cxn ang="0">
                  <a:pos x="825" y="3957"/>
                </a:cxn>
                <a:cxn ang="0">
                  <a:pos x="767" y="3993"/>
                </a:cxn>
                <a:cxn ang="0">
                  <a:pos x="711" y="4025"/>
                </a:cxn>
                <a:cxn ang="0">
                  <a:pos x="656" y="4057"/>
                </a:cxn>
                <a:cxn ang="0">
                  <a:pos x="603" y="4085"/>
                </a:cxn>
                <a:cxn ang="0">
                  <a:pos x="550" y="4112"/>
                </a:cxn>
                <a:cxn ang="0">
                  <a:pos x="500" y="4136"/>
                </a:cxn>
                <a:cxn ang="0">
                  <a:pos x="451" y="4159"/>
                </a:cxn>
                <a:cxn ang="0">
                  <a:pos x="404" y="4180"/>
                </a:cxn>
                <a:cxn ang="0">
                  <a:pos x="317" y="4217"/>
                </a:cxn>
                <a:cxn ang="0">
                  <a:pos x="239" y="4247"/>
                </a:cxn>
                <a:cxn ang="0">
                  <a:pos x="169" y="4271"/>
                </a:cxn>
                <a:cxn ang="0">
                  <a:pos x="111" y="4291"/>
                </a:cxn>
                <a:cxn ang="0">
                  <a:pos x="64" y="4305"/>
                </a:cxn>
                <a:cxn ang="0">
                  <a:pos x="29" y="4314"/>
                </a:cxn>
                <a:cxn ang="0">
                  <a:pos x="0" y="4320"/>
                </a:cxn>
                <a:cxn ang="0">
                  <a:pos x="2818" y="4314"/>
                </a:cxn>
                <a:cxn ang="0">
                  <a:pos x="2818" y="0"/>
                </a:cxn>
              </a:cxnLst>
              <a:rect l="0" t="0" r="r" b="b"/>
              <a:pathLst>
                <a:path w="2818" h="4320">
                  <a:moveTo>
                    <a:pt x="2818" y="0"/>
                  </a:moveTo>
                  <a:lnTo>
                    <a:pt x="2818" y="0"/>
                  </a:lnTo>
                  <a:lnTo>
                    <a:pt x="2812" y="88"/>
                  </a:lnTo>
                  <a:lnTo>
                    <a:pt x="2804" y="176"/>
                  </a:lnTo>
                  <a:lnTo>
                    <a:pt x="2797" y="263"/>
                  </a:lnTo>
                  <a:lnTo>
                    <a:pt x="2788" y="348"/>
                  </a:lnTo>
                  <a:lnTo>
                    <a:pt x="2779" y="431"/>
                  </a:lnTo>
                  <a:lnTo>
                    <a:pt x="2768" y="515"/>
                  </a:lnTo>
                  <a:lnTo>
                    <a:pt x="2745" y="676"/>
                  </a:lnTo>
                  <a:lnTo>
                    <a:pt x="2719" y="834"/>
                  </a:lnTo>
                  <a:lnTo>
                    <a:pt x="2690" y="987"/>
                  </a:lnTo>
                  <a:lnTo>
                    <a:pt x="2658" y="1135"/>
                  </a:lnTo>
                  <a:lnTo>
                    <a:pt x="2624" y="1279"/>
                  </a:lnTo>
                  <a:lnTo>
                    <a:pt x="2587" y="1419"/>
                  </a:lnTo>
                  <a:lnTo>
                    <a:pt x="2549" y="1555"/>
                  </a:lnTo>
                  <a:lnTo>
                    <a:pt x="2508" y="1686"/>
                  </a:lnTo>
                  <a:lnTo>
                    <a:pt x="2464" y="1814"/>
                  </a:lnTo>
                  <a:lnTo>
                    <a:pt x="2418" y="1937"/>
                  </a:lnTo>
                  <a:lnTo>
                    <a:pt x="2371" y="2055"/>
                  </a:lnTo>
                  <a:lnTo>
                    <a:pt x="2321" y="2171"/>
                  </a:lnTo>
                  <a:lnTo>
                    <a:pt x="2271" y="2282"/>
                  </a:lnTo>
                  <a:lnTo>
                    <a:pt x="2218" y="2389"/>
                  </a:lnTo>
                  <a:lnTo>
                    <a:pt x="2165" y="2494"/>
                  </a:lnTo>
                  <a:lnTo>
                    <a:pt x="2109" y="2593"/>
                  </a:lnTo>
                  <a:lnTo>
                    <a:pt x="2052" y="2690"/>
                  </a:lnTo>
                  <a:lnTo>
                    <a:pt x="1995" y="2783"/>
                  </a:lnTo>
                  <a:lnTo>
                    <a:pt x="1935" y="2872"/>
                  </a:lnTo>
                  <a:lnTo>
                    <a:pt x="1876" y="2959"/>
                  </a:lnTo>
                  <a:lnTo>
                    <a:pt x="1815" y="3041"/>
                  </a:lnTo>
                  <a:lnTo>
                    <a:pt x="1753" y="3120"/>
                  </a:lnTo>
                  <a:lnTo>
                    <a:pt x="1692" y="3196"/>
                  </a:lnTo>
                  <a:lnTo>
                    <a:pt x="1630" y="3269"/>
                  </a:lnTo>
                  <a:lnTo>
                    <a:pt x="1566" y="3339"/>
                  </a:lnTo>
                  <a:lnTo>
                    <a:pt x="1504" y="3406"/>
                  </a:lnTo>
                  <a:lnTo>
                    <a:pt x="1440" y="3469"/>
                  </a:lnTo>
                  <a:lnTo>
                    <a:pt x="1378" y="3530"/>
                  </a:lnTo>
                  <a:lnTo>
                    <a:pt x="1314" y="3588"/>
                  </a:lnTo>
                  <a:lnTo>
                    <a:pt x="1252" y="3644"/>
                  </a:lnTo>
                  <a:lnTo>
                    <a:pt x="1188" y="3696"/>
                  </a:lnTo>
                  <a:lnTo>
                    <a:pt x="1126" y="3746"/>
                  </a:lnTo>
                  <a:lnTo>
                    <a:pt x="1065" y="3793"/>
                  </a:lnTo>
                  <a:lnTo>
                    <a:pt x="1003" y="3838"/>
                  </a:lnTo>
                  <a:lnTo>
                    <a:pt x="943" y="3879"/>
                  </a:lnTo>
                  <a:lnTo>
                    <a:pt x="883" y="3921"/>
                  </a:lnTo>
                  <a:lnTo>
                    <a:pt x="825" y="3957"/>
                  </a:lnTo>
                  <a:lnTo>
                    <a:pt x="767" y="3993"/>
                  </a:lnTo>
                  <a:lnTo>
                    <a:pt x="711" y="4025"/>
                  </a:lnTo>
                  <a:lnTo>
                    <a:pt x="656" y="4057"/>
                  </a:lnTo>
                  <a:lnTo>
                    <a:pt x="603" y="4085"/>
                  </a:lnTo>
                  <a:lnTo>
                    <a:pt x="550" y="4112"/>
                  </a:lnTo>
                  <a:lnTo>
                    <a:pt x="500" y="4136"/>
                  </a:lnTo>
                  <a:lnTo>
                    <a:pt x="451" y="4159"/>
                  </a:lnTo>
                  <a:lnTo>
                    <a:pt x="404" y="4180"/>
                  </a:lnTo>
                  <a:lnTo>
                    <a:pt x="317" y="4217"/>
                  </a:lnTo>
                  <a:lnTo>
                    <a:pt x="239" y="4247"/>
                  </a:lnTo>
                  <a:lnTo>
                    <a:pt x="169" y="4271"/>
                  </a:lnTo>
                  <a:lnTo>
                    <a:pt x="111" y="4291"/>
                  </a:lnTo>
                  <a:lnTo>
                    <a:pt x="64" y="4305"/>
                  </a:lnTo>
                  <a:lnTo>
                    <a:pt x="29" y="4314"/>
                  </a:lnTo>
                  <a:lnTo>
                    <a:pt x="0" y="4320"/>
                  </a:lnTo>
                  <a:lnTo>
                    <a:pt x="2818" y="4314"/>
                  </a:lnTo>
                  <a:lnTo>
                    <a:pt x="2818" y="0"/>
                  </a:lnTo>
                </a:path>
              </a:pathLst>
            </a:custGeom>
            <a:solidFill>
              <a:schemeClr val="accent1">
                <a:lumMod val="60000"/>
                <a:lumOff val="40000"/>
              </a:schemeClr>
            </a:solidFill>
            <a:ln w="9525">
              <a:noFill/>
              <a:round/>
            </a:ln>
            <a:effectLst>
              <a:outerShdw blurRad="50800" dist="38100" dir="13500000" algn="br" rotWithShape="0">
                <a:prstClr val="black">
                  <a:alpha val="40000"/>
                </a:prstClr>
              </a:outerShdw>
            </a:effectLst>
          </p:spPr>
          <p:txBody>
            <a:bodyPr anchor="ctr"/>
            <a:lstStyle/>
            <a:p>
              <a:pPr algn="ctr" latinLnBrk="0">
                <a:defRPr lang="ko-KR"/>
              </a:pPr>
              <a:endParaRPr lang="fr-FR" altLang=""/>
            </a:p>
          </p:txBody>
        </p:sp>
        <p:sp>
          <p:nvSpPr>
            <p:cNvPr id="10" name="Freeform 6"/>
            <p:cNvSpPr>
              <a:spLocks noEditPoints="1"/>
            </p:cNvSpPr>
            <p:nvPr/>
          </p:nvSpPr>
          <p:spPr>
            <a:xfrm>
              <a:off x="-4227" y="1"/>
              <a:ext cx="5085353" cy="3276599"/>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accent1">
                <a:lumMod val="60000"/>
                <a:lumOff val="40000"/>
              </a:schemeClr>
            </a:solidFill>
            <a:ln w="9525">
              <a:noFill/>
              <a:round/>
            </a:ln>
            <a:effectLst>
              <a:outerShdw blurRad="50800" dist="38100" dir="5400000" algn="t" rotWithShape="0">
                <a:prstClr val="black">
                  <a:alpha val="40000"/>
                </a:prstClr>
              </a:outerShdw>
            </a:effectLst>
          </p:spPr>
          <p:txBody>
            <a:bodyPr anchor="ctr"/>
            <a:lstStyle/>
            <a:p>
              <a:pPr algn="ctr" latinLnBrk="0">
                <a:defRPr lang="ko-KR"/>
              </a:pPr>
              <a:endParaRPr lang="fr-FR" altLang=""/>
            </a:p>
          </p:txBody>
        </p:sp>
        <p:sp>
          <p:nvSpPr>
            <p:cNvPr id="11" name="Freeform 12"/>
            <p:cNvSpPr>
              <a:spLocks noEditPoints="1"/>
            </p:cNvSpPr>
            <p:nvPr/>
          </p:nvSpPr>
          <p:spPr>
            <a:xfrm>
              <a:off x="-9526" y="1"/>
              <a:ext cx="5085353" cy="2365157"/>
            </a:xfrm>
            <a:custGeom>
              <a:avLst/>
              <a:gdLst/>
              <a:ahLst/>
              <a:cxnLst>
                <a:cxn ang="0">
                  <a:pos x="5688" y="0"/>
                </a:cxn>
                <a:cxn ang="0">
                  <a:pos x="8" y="0"/>
                </a:cxn>
                <a:cxn ang="0">
                  <a:pos x="0" y="2678"/>
                </a:cxn>
                <a:cxn ang="0">
                  <a:pos x="0" y="2678"/>
                </a:cxn>
                <a:cxn ang="0">
                  <a:pos x="10" y="2652"/>
                </a:cxn>
                <a:cxn ang="0">
                  <a:pos x="22" y="2618"/>
                </a:cxn>
                <a:cxn ang="0">
                  <a:pos x="40" y="2574"/>
                </a:cxn>
                <a:cxn ang="0">
                  <a:pos x="64" y="2518"/>
                </a:cxn>
                <a:cxn ang="0">
                  <a:pos x="96" y="2452"/>
                </a:cxn>
                <a:cxn ang="0">
                  <a:pos x="136" y="2378"/>
                </a:cxn>
                <a:cxn ang="0">
                  <a:pos x="184" y="2294"/>
                </a:cxn>
                <a:cxn ang="0">
                  <a:pos x="242" y="2204"/>
                </a:cxn>
                <a:cxn ang="0">
                  <a:pos x="274" y="2156"/>
                </a:cxn>
                <a:cxn ang="0">
                  <a:pos x="310" y="2106"/>
                </a:cxn>
                <a:cxn ang="0">
                  <a:pos x="348" y="2056"/>
                </a:cxn>
                <a:cxn ang="0">
                  <a:pos x="388" y="2002"/>
                </a:cxn>
                <a:cxn ang="0">
                  <a:pos x="432" y="1950"/>
                </a:cxn>
                <a:cxn ang="0">
                  <a:pos x="478" y="1894"/>
                </a:cxn>
                <a:cxn ang="0">
                  <a:pos x="528" y="1840"/>
                </a:cxn>
                <a:cxn ang="0">
                  <a:pos x="580" y="1782"/>
                </a:cxn>
                <a:cxn ang="0">
                  <a:pos x="636" y="1726"/>
                </a:cxn>
                <a:cxn ang="0">
                  <a:pos x="694" y="1668"/>
                </a:cxn>
                <a:cxn ang="0">
                  <a:pos x="756" y="1608"/>
                </a:cxn>
                <a:cxn ang="0">
                  <a:pos x="822" y="1550"/>
                </a:cxn>
                <a:cxn ang="0">
                  <a:pos x="892" y="1490"/>
                </a:cxn>
                <a:cxn ang="0">
                  <a:pos x="964" y="1430"/>
                </a:cxn>
                <a:cxn ang="0">
                  <a:pos x="1040" y="1370"/>
                </a:cxn>
                <a:cxn ang="0">
                  <a:pos x="1120" y="1310"/>
                </a:cxn>
                <a:cxn ang="0">
                  <a:pos x="1204" y="1250"/>
                </a:cxn>
                <a:cxn ang="0">
                  <a:pos x="1292" y="1190"/>
                </a:cxn>
                <a:cxn ang="0">
                  <a:pos x="1384" y="1130"/>
                </a:cxn>
                <a:cxn ang="0">
                  <a:pos x="1480" y="1070"/>
                </a:cxn>
                <a:cxn ang="0">
                  <a:pos x="1580" y="1012"/>
                </a:cxn>
                <a:cxn ang="0">
                  <a:pos x="1684" y="954"/>
                </a:cxn>
                <a:cxn ang="0">
                  <a:pos x="1794" y="896"/>
                </a:cxn>
                <a:cxn ang="0">
                  <a:pos x="1906" y="840"/>
                </a:cxn>
                <a:cxn ang="0">
                  <a:pos x="2024" y="784"/>
                </a:cxn>
                <a:cxn ang="0">
                  <a:pos x="2146" y="728"/>
                </a:cxn>
                <a:cxn ang="0">
                  <a:pos x="2274" y="674"/>
                </a:cxn>
                <a:cxn ang="0">
                  <a:pos x="2406" y="622"/>
                </a:cxn>
                <a:cxn ang="0">
                  <a:pos x="2542" y="570"/>
                </a:cxn>
                <a:cxn ang="0">
                  <a:pos x="2684" y="520"/>
                </a:cxn>
                <a:cxn ang="0">
                  <a:pos x="2830" y="472"/>
                </a:cxn>
                <a:cxn ang="0">
                  <a:pos x="2982" y="426"/>
                </a:cxn>
                <a:cxn ang="0">
                  <a:pos x="3140" y="380"/>
                </a:cxn>
                <a:cxn ang="0">
                  <a:pos x="3302" y="336"/>
                </a:cxn>
                <a:cxn ang="0">
                  <a:pos x="3468" y="296"/>
                </a:cxn>
                <a:cxn ang="0">
                  <a:pos x="3642" y="256"/>
                </a:cxn>
                <a:cxn ang="0">
                  <a:pos x="3820" y="220"/>
                </a:cxn>
                <a:cxn ang="0">
                  <a:pos x="4004" y="184"/>
                </a:cxn>
                <a:cxn ang="0">
                  <a:pos x="4194" y="152"/>
                </a:cxn>
                <a:cxn ang="0">
                  <a:pos x="4390" y="122"/>
                </a:cxn>
                <a:cxn ang="0">
                  <a:pos x="4590" y="94"/>
                </a:cxn>
                <a:cxn ang="0">
                  <a:pos x="4798" y="70"/>
                </a:cxn>
                <a:cxn ang="0">
                  <a:pos x="5012" y="48"/>
                </a:cxn>
                <a:cxn ang="0">
                  <a:pos x="5230" y="30"/>
                </a:cxn>
                <a:cxn ang="0">
                  <a:pos x="5456" y="14"/>
                </a:cxn>
                <a:cxn ang="0">
                  <a:pos x="5688" y="0"/>
                </a:cxn>
                <a:cxn ang="0">
                  <a:pos x="5688" y="0"/>
                </a:cxn>
                <a:cxn ang="0">
                  <a:pos x="5688" y="0"/>
                </a:cxn>
              </a:cxnLst>
              <a:rect l="0" t="0" r="r" b="b"/>
              <a:pathLst>
                <a:path w="5688" h="2678">
                  <a:moveTo>
                    <a:pt x="5688" y="0"/>
                  </a:moveTo>
                  <a:lnTo>
                    <a:pt x="8" y="0"/>
                  </a:lnTo>
                  <a:lnTo>
                    <a:pt x="0" y="2678"/>
                  </a:lnTo>
                  <a:lnTo>
                    <a:pt x="0" y="2678"/>
                  </a:lnTo>
                  <a:lnTo>
                    <a:pt x="10" y="2652"/>
                  </a:lnTo>
                  <a:lnTo>
                    <a:pt x="22" y="2618"/>
                  </a:lnTo>
                  <a:lnTo>
                    <a:pt x="40" y="2574"/>
                  </a:lnTo>
                  <a:lnTo>
                    <a:pt x="64" y="2518"/>
                  </a:lnTo>
                  <a:lnTo>
                    <a:pt x="96" y="2452"/>
                  </a:lnTo>
                  <a:lnTo>
                    <a:pt x="136" y="2378"/>
                  </a:lnTo>
                  <a:lnTo>
                    <a:pt x="184" y="2294"/>
                  </a:lnTo>
                  <a:lnTo>
                    <a:pt x="242" y="2204"/>
                  </a:lnTo>
                  <a:lnTo>
                    <a:pt x="274" y="2156"/>
                  </a:lnTo>
                  <a:lnTo>
                    <a:pt x="310" y="2106"/>
                  </a:lnTo>
                  <a:lnTo>
                    <a:pt x="348" y="2056"/>
                  </a:lnTo>
                  <a:lnTo>
                    <a:pt x="388" y="2002"/>
                  </a:lnTo>
                  <a:lnTo>
                    <a:pt x="432" y="1950"/>
                  </a:lnTo>
                  <a:lnTo>
                    <a:pt x="478" y="1894"/>
                  </a:lnTo>
                  <a:lnTo>
                    <a:pt x="528" y="1840"/>
                  </a:lnTo>
                  <a:lnTo>
                    <a:pt x="580" y="1782"/>
                  </a:lnTo>
                  <a:lnTo>
                    <a:pt x="636" y="1726"/>
                  </a:lnTo>
                  <a:lnTo>
                    <a:pt x="694" y="1668"/>
                  </a:lnTo>
                  <a:lnTo>
                    <a:pt x="756" y="1608"/>
                  </a:lnTo>
                  <a:lnTo>
                    <a:pt x="822" y="1550"/>
                  </a:lnTo>
                  <a:lnTo>
                    <a:pt x="892" y="1490"/>
                  </a:lnTo>
                  <a:lnTo>
                    <a:pt x="964" y="1430"/>
                  </a:lnTo>
                  <a:lnTo>
                    <a:pt x="1040" y="1370"/>
                  </a:lnTo>
                  <a:lnTo>
                    <a:pt x="1120" y="1310"/>
                  </a:lnTo>
                  <a:lnTo>
                    <a:pt x="1204" y="1250"/>
                  </a:lnTo>
                  <a:lnTo>
                    <a:pt x="1292" y="1190"/>
                  </a:lnTo>
                  <a:lnTo>
                    <a:pt x="1384" y="1130"/>
                  </a:lnTo>
                  <a:lnTo>
                    <a:pt x="1480" y="1070"/>
                  </a:lnTo>
                  <a:lnTo>
                    <a:pt x="1580" y="1012"/>
                  </a:lnTo>
                  <a:lnTo>
                    <a:pt x="1684" y="954"/>
                  </a:lnTo>
                  <a:lnTo>
                    <a:pt x="1794" y="896"/>
                  </a:lnTo>
                  <a:lnTo>
                    <a:pt x="1906" y="840"/>
                  </a:lnTo>
                  <a:lnTo>
                    <a:pt x="2024" y="784"/>
                  </a:lnTo>
                  <a:lnTo>
                    <a:pt x="2146" y="728"/>
                  </a:lnTo>
                  <a:lnTo>
                    <a:pt x="2274" y="674"/>
                  </a:lnTo>
                  <a:lnTo>
                    <a:pt x="2406" y="622"/>
                  </a:lnTo>
                  <a:lnTo>
                    <a:pt x="2542" y="570"/>
                  </a:lnTo>
                  <a:lnTo>
                    <a:pt x="2684" y="520"/>
                  </a:lnTo>
                  <a:lnTo>
                    <a:pt x="2830" y="472"/>
                  </a:lnTo>
                  <a:lnTo>
                    <a:pt x="2982" y="426"/>
                  </a:lnTo>
                  <a:lnTo>
                    <a:pt x="3140" y="380"/>
                  </a:lnTo>
                  <a:lnTo>
                    <a:pt x="3302" y="336"/>
                  </a:lnTo>
                  <a:lnTo>
                    <a:pt x="3468" y="296"/>
                  </a:lnTo>
                  <a:lnTo>
                    <a:pt x="3642" y="256"/>
                  </a:lnTo>
                  <a:lnTo>
                    <a:pt x="3820" y="220"/>
                  </a:lnTo>
                  <a:lnTo>
                    <a:pt x="4004" y="184"/>
                  </a:lnTo>
                  <a:lnTo>
                    <a:pt x="4194" y="152"/>
                  </a:lnTo>
                  <a:lnTo>
                    <a:pt x="4390" y="122"/>
                  </a:lnTo>
                  <a:lnTo>
                    <a:pt x="4590" y="94"/>
                  </a:lnTo>
                  <a:lnTo>
                    <a:pt x="4798" y="70"/>
                  </a:lnTo>
                  <a:lnTo>
                    <a:pt x="5012" y="48"/>
                  </a:lnTo>
                  <a:lnTo>
                    <a:pt x="5230" y="30"/>
                  </a:lnTo>
                  <a:lnTo>
                    <a:pt x="5456" y="14"/>
                  </a:lnTo>
                  <a:lnTo>
                    <a:pt x="5688" y="0"/>
                  </a:lnTo>
                  <a:moveTo>
                    <a:pt x="5688" y="0"/>
                  </a:moveTo>
                  <a:lnTo>
                    <a:pt x="5688" y="0"/>
                  </a:lnTo>
                </a:path>
              </a:pathLst>
            </a:custGeom>
            <a:solidFill>
              <a:schemeClr val="accent4">
                <a:lumMod val="75000"/>
              </a:schemeClr>
            </a:solidFill>
            <a:ln w="9525">
              <a:noFill/>
              <a:round/>
            </a:ln>
            <a:effectLst>
              <a:outerShdw blurRad="50800" dist="38100" dir="2700000" algn="tl" rotWithShape="0">
                <a:prstClr val="black">
                  <a:alpha val="40000"/>
                </a:prstClr>
              </a:outerShdw>
            </a:effectLst>
          </p:spPr>
          <p:txBody>
            <a:bodyPr anchor="ctr"/>
            <a:lstStyle/>
            <a:p>
              <a:pPr algn="ctr" latinLnBrk="0">
                <a:defRPr lang="ko-KR"/>
              </a:pPr>
              <a:endParaRPr lang="fr-FR" altLang=""/>
            </a:p>
          </p:txBody>
        </p:sp>
        <p:sp>
          <p:nvSpPr>
            <p:cNvPr id="12" name="Freeform 30"/>
            <p:cNvSpPr/>
            <p:nvPr/>
          </p:nvSpPr>
          <p:spPr>
            <a:xfrm>
              <a:off x="527050" y="0"/>
              <a:ext cx="8089900" cy="6858000"/>
            </a:xfrm>
            <a:custGeom>
              <a:avLst/>
              <a:gdLst/>
              <a:ahLst/>
              <a:cxnLst>
                <a:cxn ang="0">
                  <a:pos x="4450" y="0"/>
                </a:cxn>
                <a:cxn ang="0">
                  <a:pos x="4438" y="102"/>
                </a:cxn>
                <a:cxn ang="0">
                  <a:pos x="4412" y="272"/>
                </a:cxn>
                <a:cxn ang="0">
                  <a:pos x="4366" y="508"/>
                </a:cxn>
                <a:cxn ang="0">
                  <a:pos x="4335" y="648"/>
                </a:cxn>
                <a:cxn ang="0">
                  <a:pos x="4295" y="799"/>
                </a:cxn>
                <a:cxn ang="0">
                  <a:pos x="4248" y="963"/>
                </a:cxn>
                <a:cxn ang="0">
                  <a:pos x="4194" y="1135"/>
                </a:cxn>
                <a:cxn ang="0">
                  <a:pos x="4128" y="1315"/>
                </a:cxn>
                <a:cxn ang="0">
                  <a:pos x="4056" y="1503"/>
                </a:cxn>
                <a:cxn ang="0">
                  <a:pos x="3972" y="1694"/>
                </a:cxn>
                <a:cxn ang="0">
                  <a:pos x="3877" y="1890"/>
                </a:cxn>
                <a:cxn ang="0">
                  <a:pos x="3770" y="2087"/>
                </a:cxn>
                <a:cxn ang="0">
                  <a:pos x="3654" y="2286"/>
                </a:cxn>
                <a:cxn ang="0">
                  <a:pos x="3522" y="2482"/>
                </a:cxn>
                <a:cxn ang="0">
                  <a:pos x="3378" y="2677"/>
                </a:cxn>
                <a:cxn ang="0">
                  <a:pos x="3220" y="2868"/>
                </a:cxn>
                <a:cxn ang="0">
                  <a:pos x="3135" y="2961"/>
                </a:cxn>
                <a:cxn ang="0">
                  <a:pos x="3047" y="3053"/>
                </a:cxn>
                <a:cxn ang="0">
                  <a:pos x="2954" y="3143"/>
                </a:cxn>
                <a:cxn ang="0">
                  <a:pos x="2859" y="3232"/>
                </a:cxn>
                <a:cxn ang="0">
                  <a:pos x="2759" y="3319"/>
                </a:cxn>
                <a:cxn ang="0">
                  <a:pos x="2656" y="3402"/>
                </a:cxn>
                <a:cxn ang="0">
                  <a:pos x="2546" y="3484"/>
                </a:cxn>
                <a:cxn ang="0">
                  <a:pos x="2434" y="3563"/>
                </a:cxn>
                <a:cxn ang="0">
                  <a:pos x="2319" y="3639"/>
                </a:cxn>
                <a:cxn ang="0">
                  <a:pos x="2198" y="3713"/>
                </a:cxn>
                <a:cxn ang="0">
                  <a:pos x="2072" y="3783"/>
                </a:cxn>
                <a:cxn ang="0">
                  <a:pos x="1941" y="3850"/>
                </a:cxn>
                <a:cxn ang="0">
                  <a:pos x="1808" y="3912"/>
                </a:cxn>
                <a:cxn ang="0">
                  <a:pos x="1668" y="3971"/>
                </a:cxn>
                <a:cxn ang="0">
                  <a:pos x="1524" y="4027"/>
                </a:cxn>
                <a:cxn ang="0">
                  <a:pos x="1376" y="4079"/>
                </a:cxn>
                <a:cxn ang="0">
                  <a:pos x="1221" y="4126"/>
                </a:cxn>
                <a:cxn ang="0">
                  <a:pos x="1063" y="4168"/>
                </a:cxn>
                <a:cxn ang="0">
                  <a:pos x="899" y="4206"/>
                </a:cxn>
                <a:cxn ang="0">
                  <a:pos x="730" y="4240"/>
                </a:cxn>
                <a:cxn ang="0">
                  <a:pos x="555" y="4267"/>
                </a:cxn>
                <a:cxn ang="0">
                  <a:pos x="376" y="4290"/>
                </a:cxn>
                <a:cxn ang="0">
                  <a:pos x="191" y="4308"/>
                </a:cxn>
                <a:cxn ang="0">
                  <a:pos x="0" y="4320"/>
                </a:cxn>
                <a:cxn ang="0">
                  <a:pos x="5087" y="6"/>
                </a:cxn>
              </a:cxnLst>
              <a:rect l="0" t="0" r="r" b="b"/>
              <a:pathLst>
                <a:path w="5096" h="4320">
                  <a:moveTo>
                    <a:pt x="4450" y="0"/>
                  </a:moveTo>
                  <a:lnTo>
                    <a:pt x="4450" y="0"/>
                  </a:lnTo>
                  <a:lnTo>
                    <a:pt x="4445" y="46"/>
                  </a:lnTo>
                  <a:lnTo>
                    <a:pt x="4438" y="102"/>
                  </a:lnTo>
                  <a:lnTo>
                    <a:pt x="4427" y="177"/>
                  </a:lnTo>
                  <a:lnTo>
                    <a:pt x="4412" y="272"/>
                  </a:lnTo>
                  <a:lnTo>
                    <a:pt x="4392" y="382"/>
                  </a:lnTo>
                  <a:lnTo>
                    <a:pt x="4366" y="508"/>
                  </a:lnTo>
                  <a:lnTo>
                    <a:pt x="4351" y="576"/>
                  </a:lnTo>
                  <a:lnTo>
                    <a:pt x="4335" y="648"/>
                  </a:lnTo>
                  <a:lnTo>
                    <a:pt x="4315" y="722"/>
                  </a:lnTo>
                  <a:lnTo>
                    <a:pt x="4295" y="799"/>
                  </a:lnTo>
                  <a:lnTo>
                    <a:pt x="4272" y="880"/>
                  </a:lnTo>
                  <a:lnTo>
                    <a:pt x="4248" y="963"/>
                  </a:lnTo>
                  <a:lnTo>
                    <a:pt x="4222" y="1048"/>
                  </a:lnTo>
                  <a:lnTo>
                    <a:pt x="4194" y="1135"/>
                  </a:lnTo>
                  <a:lnTo>
                    <a:pt x="4162" y="1224"/>
                  </a:lnTo>
                  <a:lnTo>
                    <a:pt x="4128" y="1315"/>
                  </a:lnTo>
                  <a:lnTo>
                    <a:pt x="4093" y="1408"/>
                  </a:lnTo>
                  <a:lnTo>
                    <a:pt x="4056" y="1503"/>
                  </a:lnTo>
                  <a:lnTo>
                    <a:pt x="4015" y="1597"/>
                  </a:lnTo>
                  <a:lnTo>
                    <a:pt x="3972" y="1694"/>
                  </a:lnTo>
                  <a:lnTo>
                    <a:pt x="3925" y="1791"/>
                  </a:lnTo>
                  <a:lnTo>
                    <a:pt x="3877" y="1890"/>
                  </a:lnTo>
                  <a:lnTo>
                    <a:pt x="3825" y="1989"/>
                  </a:lnTo>
                  <a:lnTo>
                    <a:pt x="3770" y="2087"/>
                  </a:lnTo>
                  <a:lnTo>
                    <a:pt x="3713" y="2186"/>
                  </a:lnTo>
                  <a:lnTo>
                    <a:pt x="3654" y="2286"/>
                  </a:lnTo>
                  <a:lnTo>
                    <a:pt x="3588" y="2384"/>
                  </a:lnTo>
                  <a:lnTo>
                    <a:pt x="3522" y="2482"/>
                  </a:lnTo>
                  <a:lnTo>
                    <a:pt x="3452" y="2580"/>
                  </a:lnTo>
                  <a:lnTo>
                    <a:pt x="3378" y="2677"/>
                  </a:lnTo>
                  <a:lnTo>
                    <a:pt x="3300" y="2773"/>
                  </a:lnTo>
                  <a:lnTo>
                    <a:pt x="3220" y="2868"/>
                  </a:lnTo>
                  <a:lnTo>
                    <a:pt x="3177" y="2915"/>
                  </a:lnTo>
                  <a:lnTo>
                    <a:pt x="3135" y="2961"/>
                  </a:lnTo>
                  <a:lnTo>
                    <a:pt x="3092" y="3008"/>
                  </a:lnTo>
                  <a:lnTo>
                    <a:pt x="3047" y="3053"/>
                  </a:lnTo>
                  <a:lnTo>
                    <a:pt x="3001" y="3099"/>
                  </a:lnTo>
                  <a:lnTo>
                    <a:pt x="2954" y="3143"/>
                  </a:lnTo>
                  <a:lnTo>
                    <a:pt x="2907" y="3188"/>
                  </a:lnTo>
                  <a:lnTo>
                    <a:pt x="2859" y="3232"/>
                  </a:lnTo>
                  <a:lnTo>
                    <a:pt x="2810" y="3275"/>
                  </a:lnTo>
                  <a:lnTo>
                    <a:pt x="2759" y="3319"/>
                  </a:lnTo>
                  <a:lnTo>
                    <a:pt x="2707" y="3361"/>
                  </a:lnTo>
                  <a:lnTo>
                    <a:pt x="2656" y="3402"/>
                  </a:lnTo>
                  <a:lnTo>
                    <a:pt x="2601" y="3443"/>
                  </a:lnTo>
                  <a:lnTo>
                    <a:pt x="2546" y="3484"/>
                  </a:lnTo>
                  <a:lnTo>
                    <a:pt x="2492" y="3524"/>
                  </a:lnTo>
                  <a:lnTo>
                    <a:pt x="2434" y="3563"/>
                  </a:lnTo>
                  <a:lnTo>
                    <a:pt x="2377" y="3601"/>
                  </a:lnTo>
                  <a:lnTo>
                    <a:pt x="2319" y="3639"/>
                  </a:lnTo>
                  <a:lnTo>
                    <a:pt x="2258" y="3677"/>
                  </a:lnTo>
                  <a:lnTo>
                    <a:pt x="2198" y="3713"/>
                  </a:lnTo>
                  <a:lnTo>
                    <a:pt x="2135" y="3748"/>
                  </a:lnTo>
                  <a:lnTo>
                    <a:pt x="2072" y="3783"/>
                  </a:lnTo>
                  <a:lnTo>
                    <a:pt x="2008" y="3816"/>
                  </a:lnTo>
                  <a:lnTo>
                    <a:pt x="1941" y="3850"/>
                  </a:lnTo>
                  <a:lnTo>
                    <a:pt x="1875" y="3882"/>
                  </a:lnTo>
                  <a:lnTo>
                    <a:pt x="1808" y="3912"/>
                  </a:lnTo>
                  <a:lnTo>
                    <a:pt x="1738" y="3942"/>
                  </a:lnTo>
                  <a:lnTo>
                    <a:pt x="1668" y="3971"/>
                  </a:lnTo>
                  <a:lnTo>
                    <a:pt x="1597" y="4000"/>
                  </a:lnTo>
                  <a:lnTo>
                    <a:pt x="1524" y="4027"/>
                  </a:lnTo>
                  <a:lnTo>
                    <a:pt x="1450" y="4053"/>
                  </a:lnTo>
                  <a:lnTo>
                    <a:pt x="1376" y="4079"/>
                  </a:lnTo>
                  <a:lnTo>
                    <a:pt x="1300" y="4103"/>
                  </a:lnTo>
                  <a:lnTo>
                    <a:pt x="1221" y="4126"/>
                  </a:lnTo>
                  <a:lnTo>
                    <a:pt x="1144" y="4147"/>
                  </a:lnTo>
                  <a:lnTo>
                    <a:pt x="1063" y="4168"/>
                  </a:lnTo>
                  <a:lnTo>
                    <a:pt x="981" y="4188"/>
                  </a:lnTo>
                  <a:lnTo>
                    <a:pt x="899" y="4206"/>
                  </a:lnTo>
                  <a:lnTo>
                    <a:pt x="814" y="4223"/>
                  </a:lnTo>
                  <a:lnTo>
                    <a:pt x="730" y="4240"/>
                  </a:lnTo>
                  <a:lnTo>
                    <a:pt x="643" y="4255"/>
                  </a:lnTo>
                  <a:lnTo>
                    <a:pt x="555" y="4267"/>
                  </a:lnTo>
                  <a:lnTo>
                    <a:pt x="467" y="4279"/>
                  </a:lnTo>
                  <a:lnTo>
                    <a:pt x="376" y="4290"/>
                  </a:lnTo>
                  <a:lnTo>
                    <a:pt x="284" y="4300"/>
                  </a:lnTo>
                  <a:lnTo>
                    <a:pt x="191" y="4308"/>
                  </a:lnTo>
                  <a:lnTo>
                    <a:pt x="97" y="4314"/>
                  </a:lnTo>
                  <a:lnTo>
                    <a:pt x="0" y="4320"/>
                  </a:lnTo>
                  <a:lnTo>
                    <a:pt x="5096" y="4320"/>
                  </a:lnTo>
                  <a:lnTo>
                    <a:pt x="5087" y="6"/>
                  </a:lnTo>
                  <a:lnTo>
                    <a:pt x="4450" y="0"/>
                  </a:lnTo>
                </a:path>
              </a:pathLst>
            </a:custGeom>
            <a:noFill/>
            <a:ln w="9525">
              <a:noFill/>
              <a:round/>
            </a:ln>
          </p:spPr>
          <p:txBody>
            <a:bodyPr anchor="ctr"/>
            <a:lstStyle/>
            <a:p>
              <a:pPr algn="ctr" latinLnBrk="0">
                <a:defRPr lang="ko-KR"/>
              </a:pPr>
              <a:endParaRPr lang="fr-FR" altLang=""/>
            </a:p>
          </p:txBody>
        </p:sp>
        <p:sp>
          <p:nvSpPr>
            <p:cNvPr id="13" name="Freeform 11"/>
            <p:cNvSpPr>
              <a:spLocks noEditPoints="1"/>
            </p:cNvSpPr>
            <p:nvPr/>
          </p:nvSpPr>
          <p:spPr>
            <a:xfrm>
              <a:off x="6296025" y="12700"/>
              <a:ext cx="2847975" cy="6858000"/>
            </a:xfrm>
            <a:custGeom>
              <a:avLst/>
              <a:gdLst/>
              <a:ahLst/>
              <a:cxnLst>
                <a:cxn ang="0">
                  <a:pos x="0" y="4318"/>
                </a:cxn>
                <a:cxn ang="0">
                  <a:pos x="21" y="4320"/>
                </a:cxn>
                <a:cxn ang="0">
                  <a:pos x="49" y="4318"/>
                </a:cxn>
                <a:cxn ang="0">
                  <a:pos x="1794" y="0"/>
                </a:cxn>
                <a:cxn ang="0">
                  <a:pos x="1766" y="365"/>
                </a:cxn>
                <a:cxn ang="0">
                  <a:pos x="1733" y="710"/>
                </a:cxn>
                <a:cxn ang="0">
                  <a:pos x="1694" y="1031"/>
                </a:cxn>
                <a:cxn ang="0">
                  <a:pos x="1651" y="1335"/>
                </a:cxn>
                <a:cxn ang="0">
                  <a:pos x="1605" y="1618"/>
                </a:cxn>
                <a:cxn ang="0">
                  <a:pos x="1554" y="1884"/>
                </a:cxn>
                <a:cxn ang="0">
                  <a:pos x="1500" y="2132"/>
                </a:cxn>
                <a:cxn ang="0">
                  <a:pos x="1443" y="2361"/>
                </a:cxn>
                <a:cxn ang="0">
                  <a:pos x="1383" y="2574"/>
                </a:cxn>
                <a:cxn ang="0">
                  <a:pos x="1320" y="2772"/>
                </a:cxn>
                <a:cxn ang="0">
                  <a:pos x="1257" y="2953"/>
                </a:cxn>
                <a:cxn ang="0">
                  <a:pos x="1191" y="3121"/>
                </a:cxn>
                <a:cxn ang="0">
                  <a:pos x="1123" y="3275"/>
                </a:cxn>
                <a:cxn ang="0">
                  <a:pos x="1054" y="3413"/>
                </a:cxn>
                <a:cxn ang="0">
                  <a:pos x="986" y="3541"/>
                </a:cxn>
                <a:cxn ang="0">
                  <a:pos x="916" y="3654"/>
                </a:cxn>
                <a:cxn ang="0">
                  <a:pos x="846" y="3757"/>
                </a:cxn>
                <a:cxn ang="0">
                  <a:pos x="778" y="3848"/>
                </a:cxn>
                <a:cxn ang="0">
                  <a:pos x="710" y="3929"/>
                </a:cxn>
                <a:cxn ang="0">
                  <a:pos x="643" y="4000"/>
                </a:cxn>
                <a:cxn ang="0">
                  <a:pos x="577" y="4061"/>
                </a:cxn>
                <a:cxn ang="0">
                  <a:pos x="514" y="4116"/>
                </a:cxn>
                <a:cxn ang="0">
                  <a:pos x="451" y="4161"/>
                </a:cxn>
                <a:cxn ang="0">
                  <a:pos x="392" y="4199"/>
                </a:cxn>
                <a:cxn ang="0">
                  <a:pos x="283" y="4257"/>
                </a:cxn>
                <a:cxn ang="0">
                  <a:pos x="187" y="4292"/>
                </a:cxn>
                <a:cxn ang="0">
                  <a:pos x="108" y="4311"/>
                </a:cxn>
                <a:cxn ang="0">
                  <a:pos x="49" y="4318"/>
                </a:cxn>
                <a:cxn ang="0">
                  <a:pos x="1794" y="0"/>
                </a:cxn>
              </a:cxnLst>
              <a:rect l="0" t="0" r="r" b="b"/>
              <a:pathLst>
                <a:path w="1794" h="4320">
                  <a:moveTo>
                    <a:pt x="49" y="4318"/>
                  </a:moveTo>
                  <a:lnTo>
                    <a:pt x="0" y="4318"/>
                  </a:lnTo>
                  <a:lnTo>
                    <a:pt x="0" y="4318"/>
                  </a:lnTo>
                  <a:lnTo>
                    <a:pt x="21" y="4320"/>
                  </a:lnTo>
                  <a:lnTo>
                    <a:pt x="21" y="4320"/>
                  </a:lnTo>
                  <a:lnTo>
                    <a:pt x="49" y="4318"/>
                  </a:lnTo>
                  <a:moveTo>
                    <a:pt x="1794" y="0"/>
                  </a:moveTo>
                  <a:lnTo>
                    <a:pt x="1794" y="0"/>
                  </a:lnTo>
                  <a:lnTo>
                    <a:pt x="1780" y="185"/>
                  </a:lnTo>
                  <a:lnTo>
                    <a:pt x="1766" y="365"/>
                  </a:lnTo>
                  <a:lnTo>
                    <a:pt x="1750" y="540"/>
                  </a:lnTo>
                  <a:lnTo>
                    <a:pt x="1733" y="710"/>
                  </a:lnTo>
                  <a:lnTo>
                    <a:pt x="1714" y="872"/>
                  </a:lnTo>
                  <a:lnTo>
                    <a:pt x="1694" y="1031"/>
                  </a:lnTo>
                  <a:lnTo>
                    <a:pt x="1673" y="1185"/>
                  </a:lnTo>
                  <a:lnTo>
                    <a:pt x="1651" y="1335"/>
                  </a:lnTo>
                  <a:lnTo>
                    <a:pt x="1628" y="1478"/>
                  </a:lnTo>
                  <a:lnTo>
                    <a:pt x="1605" y="1618"/>
                  </a:lnTo>
                  <a:lnTo>
                    <a:pt x="1579" y="1755"/>
                  </a:lnTo>
                  <a:lnTo>
                    <a:pt x="1554" y="1884"/>
                  </a:lnTo>
                  <a:lnTo>
                    <a:pt x="1528" y="2010"/>
                  </a:lnTo>
                  <a:lnTo>
                    <a:pt x="1500" y="2132"/>
                  </a:lnTo>
                  <a:lnTo>
                    <a:pt x="1472" y="2249"/>
                  </a:lnTo>
                  <a:lnTo>
                    <a:pt x="1443" y="2361"/>
                  </a:lnTo>
                  <a:lnTo>
                    <a:pt x="1413" y="2471"/>
                  </a:lnTo>
                  <a:lnTo>
                    <a:pt x="1383" y="2574"/>
                  </a:lnTo>
                  <a:lnTo>
                    <a:pt x="1352" y="2676"/>
                  </a:lnTo>
                  <a:lnTo>
                    <a:pt x="1320" y="2772"/>
                  </a:lnTo>
                  <a:lnTo>
                    <a:pt x="1289" y="2866"/>
                  </a:lnTo>
                  <a:lnTo>
                    <a:pt x="1257" y="2953"/>
                  </a:lnTo>
                  <a:lnTo>
                    <a:pt x="1224" y="3039"/>
                  </a:lnTo>
                  <a:lnTo>
                    <a:pt x="1191" y="3121"/>
                  </a:lnTo>
                  <a:lnTo>
                    <a:pt x="1158" y="3200"/>
                  </a:lnTo>
                  <a:lnTo>
                    <a:pt x="1123" y="3275"/>
                  </a:lnTo>
                  <a:lnTo>
                    <a:pt x="1089" y="3345"/>
                  </a:lnTo>
                  <a:lnTo>
                    <a:pt x="1054" y="3413"/>
                  </a:lnTo>
                  <a:lnTo>
                    <a:pt x="1021" y="3478"/>
                  </a:lnTo>
                  <a:lnTo>
                    <a:pt x="986" y="3541"/>
                  </a:lnTo>
                  <a:lnTo>
                    <a:pt x="951" y="3598"/>
                  </a:lnTo>
                  <a:lnTo>
                    <a:pt x="916" y="3654"/>
                  </a:lnTo>
                  <a:lnTo>
                    <a:pt x="881" y="3707"/>
                  </a:lnTo>
                  <a:lnTo>
                    <a:pt x="846" y="3757"/>
                  </a:lnTo>
                  <a:lnTo>
                    <a:pt x="813" y="3803"/>
                  </a:lnTo>
                  <a:lnTo>
                    <a:pt x="778" y="3848"/>
                  </a:lnTo>
                  <a:lnTo>
                    <a:pt x="745" y="3890"/>
                  </a:lnTo>
                  <a:lnTo>
                    <a:pt x="710" y="3929"/>
                  </a:lnTo>
                  <a:lnTo>
                    <a:pt x="677" y="3965"/>
                  </a:lnTo>
                  <a:lnTo>
                    <a:pt x="643" y="4000"/>
                  </a:lnTo>
                  <a:lnTo>
                    <a:pt x="610" y="4032"/>
                  </a:lnTo>
                  <a:lnTo>
                    <a:pt x="577" y="4061"/>
                  </a:lnTo>
                  <a:lnTo>
                    <a:pt x="546" y="4089"/>
                  </a:lnTo>
                  <a:lnTo>
                    <a:pt x="514" y="4116"/>
                  </a:lnTo>
                  <a:lnTo>
                    <a:pt x="483" y="4140"/>
                  </a:lnTo>
                  <a:lnTo>
                    <a:pt x="451" y="4161"/>
                  </a:lnTo>
                  <a:lnTo>
                    <a:pt x="421" y="4180"/>
                  </a:lnTo>
                  <a:lnTo>
                    <a:pt x="392" y="4199"/>
                  </a:lnTo>
                  <a:lnTo>
                    <a:pt x="336" y="4231"/>
                  </a:lnTo>
                  <a:lnTo>
                    <a:pt x="283" y="4257"/>
                  </a:lnTo>
                  <a:lnTo>
                    <a:pt x="233" y="4276"/>
                  </a:lnTo>
                  <a:lnTo>
                    <a:pt x="187" y="4292"/>
                  </a:lnTo>
                  <a:lnTo>
                    <a:pt x="145" y="4303"/>
                  </a:lnTo>
                  <a:lnTo>
                    <a:pt x="108" y="4311"/>
                  </a:lnTo>
                  <a:lnTo>
                    <a:pt x="77" y="4317"/>
                  </a:lnTo>
                  <a:lnTo>
                    <a:pt x="49" y="4318"/>
                  </a:lnTo>
                  <a:lnTo>
                    <a:pt x="1794" y="4313"/>
                  </a:lnTo>
                  <a:lnTo>
                    <a:pt x="1794" y="0"/>
                  </a:lnTo>
                </a:path>
              </a:pathLst>
            </a:custGeom>
            <a:solidFill>
              <a:schemeClr val="tx2">
                <a:lumMod val="75000"/>
                <a:lumOff val="25000"/>
                <a:alpha val="39000"/>
              </a:schemeClr>
            </a:solidFill>
            <a:ln w="9525">
              <a:noFill/>
              <a:round/>
            </a:ln>
            <a:effectLst>
              <a:outerShdw blurRad="50800" dist="38100" dir="13500000" algn="br" rotWithShape="0">
                <a:prstClr val="black">
                  <a:alpha val="40000"/>
                </a:prstClr>
              </a:outerShdw>
            </a:effectLst>
          </p:spPr>
          <p:txBody>
            <a:bodyPr anchor="ctr"/>
            <a:lstStyle/>
            <a:p>
              <a:pPr algn="ctr" latinLnBrk="0">
                <a:defRPr lang="ko-KR"/>
              </a:pPr>
              <a:endParaRPr lang="fr-FR" altLang=""/>
            </a:p>
          </p:txBody>
        </p:sp>
        <p:sp>
          <p:nvSpPr>
            <p:cNvPr id="14" name="Freeform 5"/>
            <p:cNvSpPr>
              <a:spLocks noEditPoints="1"/>
            </p:cNvSpPr>
            <p:nvPr/>
          </p:nvSpPr>
          <p:spPr>
            <a:xfrm>
              <a:off x="-21772" y="1524000"/>
              <a:ext cx="3255818" cy="5334000"/>
            </a:xfrm>
            <a:custGeom>
              <a:avLst/>
              <a:gdLst/>
              <a:ahLst/>
              <a:cxnLst>
                <a:cxn ang="0">
                  <a:pos x="8" y="106"/>
                </a:cxn>
                <a:cxn ang="0">
                  <a:pos x="17" y="4311"/>
                </a:cxn>
                <a:cxn ang="0">
                  <a:pos x="2256" y="4320"/>
                </a:cxn>
                <a:cxn ang="0">
                  <a:pos x="2256" y="4320"/>
                </a:cxn>
                <a:cxn ang="0">
                  <a:pos x="2235" y="4312"/>
                </a:cxn>
                <a:cxn ang="0">
                  <a:pos x="2209" y="4303"/>
                </a:cxn>
                <a:cxn ang="0">
                  <a:pos x="2173" y="4290"/>
                </a:cxn>
                <a:cxn ang="0">
                  <a:pos x="2130" y="4271"/>
                </a:cxn>
                <a:cxn ang="0">
                  <a:pos x="2077" y="4246"/>
                </a:cxn>
                <a:cxn ang="0">
                  <a:pos x="2017" y="4216"/>
                </a:cxn>
                <a:cxn ang="0">
                  <a:pos x="1951" y="4181"/>
                </a:cxn>
                <a:cxn ang="0">
                  <a:pos x="1879" y="4137"/>
                </a:cxn>
                <a:cxn ang="0">
                  <a:pos x="1800" y="4084"/>
                </a:cxn>
                <a:cxn ang="0">
                  <a:pos x="1717" y="4026"/>
                </a:cxn>
                <a:cxn ang="0">
                  <a:pos x="1676" y="3994"/>
                </a:cxn>
                <a:cxn ang="0">
                  <a:pos x="1630" y="3960"/>
                </a:cxn>
                <a:cxn ang="0">
                  <a:pos x="1585" y="3922"/>
                </a:cxn>
                <a:cxn ang="0">
                  <a:pos x="1540" y="3883"/>
                </a:cxn>
                <a:cxn ang="0">
                  <a:pos x="1495" y="3841"/>
                </a:cxn>
                <a:cxn ang="0">
                  <a:pos x="1447" y="3798"/>
                </a:cxn>
                <a:cxn ang="0">
                  <a:pos x="1398" y="3751"/>
                </a:cxn>
                <a:cxn ang="0">
                  <a:pos x="1351" y="3702"/>
                </a:cxn>
                <a:cxn ang="0">
                  <a:pos x="1302" y="3651"/>
                </a:cxn>
                <a:cxn ang="0">
                  <a:pos x="1253" y="3596"/>
                </a:cxn>
                <a:cxn ang="0">
                  <a:pos x="1204" y="3540"/>
                </a:cxn>
                <a:cxn ang="0">
                  <a:pos x="1155" y="3479"/>
                </a:cxn>
                <a:cxn ang="0">
                  <a:pos x="1106" y="3417"/>
                </a:cxn>
                <a:cxn ang="0">
                  <a:pos x="1057" y="3353"/>
                </a:cxn>
                <a:cxn ang="0">
                  <a:pos x="1008" y="3283"/>
                </a:cxn>
                <a:cxn ang="0">
                  <a:pos x="959" y="3214"/>
                </a:cxn>
                <a:cxn ang="0">
                  <a:pos x="910" y="3138"/>
                </a:cxn>
                <a:cxn ang="0">
                  <a:pos x="861" y="3061"/>
                </a:cxn>
                <a:cxn ang="0">
                  <a:pos x="814" y="2980"/>
                </a:cxn>
                <a:cxn ang="0">
                  <a:pos x="765" y="2897"/>
                </a:cxn>
                <a:cxn ang="0">
                  <a:pos x="720" y="2808"/>
                </a:cxn>
                <a:cxn ang="0">
                  <a:pos x="673" y="2718"/>
                </a:cxn>
                <a:cxn ang="0">
                  <a:pos x="628" y="2624"/>
                </a:cxn>
                <a:cxn ang="0">
                  <a:pos x="582" y="2528"/>
                </a:cxn>
                <a:cxn ang="0">
                  <a:pos x="539" y="2426"/>
                </a:cxn>
                <a:cxn ang="0">
                  <a:pos x="496" y="2322"/>
                </a:cxn>
                <a:cxn ang="0">
                  <a:pos x="454" y="2213"/>
                </a:cxn>
                <a:cxn ang="0">
                  <a:pos x="413" y="2102"/>
                </a:cxn>
                <a:cxn ang="0">
                  <a:pos x="373" y="1985"/>
                </a:cxn>
                <a:cxn ang="0">
                  <a:pos x="335" y="1866"/>
                </a:cxn>
                <a:cxn ang="0">
                  <a:pos x="298" y="1742"/>
                </a:cxn>
                <a:cxn ang="0">
                  <a:pos x="264" y="1613"/>
                </a:cxn>
                <a:cxn ang="0">
                  <a:pos x="230" y="1483"/>
                </a:cxn>
                <a:cxn ang="0">
                  <a:pos x="196" y="1348"/>
                </a:cxn>
                <a:cxn ang="0">
                  <a:pos x="166" y="1206"/>
                </a:cxn>
                <a:cxn ang="0">
                  <a:pos x="138" y="1063"/>
                </a:cxn>
                <a:cxn ang="0">
                  <a:pos x="111" y="914"/>
                </a:cxn>
                <a:cxn ang="0">
                  <a:pos x="85" y="761"/>
                </a:cxn>
                <a:cxn ang="0">
                  <a:pos x="62" y="605"/>
                </a:cxn>
                <a:cxn ang="0">
                  <a:pos x="41" y="443"/>
                </a:cxn>
                <a:cxn ang="0">
                  <a:pos x="23" y="277"/>
                </a:cxn>
                <a:cxn ang="0">
                  <a:pos x="8" y="106"/>
                </a:cxn>
                <a:cxn ang="0">
                  <a:pos x="6" y="0"/>
                </a:cxn>
                <a:cxn ang="0">
                  <a:pos x="0" y="15"/>
                </a:cxn>
                <a:cxn ang="0">
                  <a:pos x="0" y="15"/>
                </a:cxn>
                <a:cxn ang="0">
                  <a:pos x="8" y="106"/>
                </a:cxn>
                <a:cxn ang="0">
                  <a:pos x="6" y="0"/>
                </a:cxn>
              </a:cxnLst>
              <a:rect l="0" t="0" r="r" b="b"/>
              <a:pathLst>
                <a:path w="2256" h="4320">
                  <a:moveTo>
                    <a:pt x="8" y="106"/>
                  </a:moveTo>
                  <a:lnTo>
                    <a:pt x="17" y="4311"/>
                  </a:lnTo>
                  <a:lnTo>
                    <a:pt x="2256" y="4320"/>
                  </a:lnTo>
                  <a:lnTo>
                    <a:pt x="2256" y="4320"/>
                  </a:lnTo>
                  <a:lnTo>
                    <a:pt x="2235" y="4312"/>
                  </a:lnTo>
                  <a:lnTo>
                    <a:pt x="2209" y="4303"/>
                  </a:lnTo>
                  <a:lnTo>
                    <a:pt x="2173" y="4290"/>
                  </a:lnTo>
                  <a:lnTo>
                    <a:pt x="2130" y="4271"/>
                  </a:lnTo>
                  <a:lnTo>
                    <a:pt x="2077" y="4246"/>
                  </a:lnTo>
                  <a:lnTo>
                    <a:pt x="2017" y="4216"/>
                  </a:lnTo>
                  <a:lnTo>
                    <a:pt x="1951" y="4181"/>
                  </a:lnTo>
                  <a:lnTo>
                    <a:pt x="1879" y="4137"/>
                  </a:lnTo>
                  <a:lnTo>
                    <a:pt x="1800" y="4084"/>
                  </a:lnTo>
                  <a:lnTo>
                    <a:pt x="1717" y="4026"/>
                  </a:lnTo>
                  <a:lnTo>
                    <a:pt x="1676" y="3994"/>
                  </a:lnTo>
                  <a:lnTo>
                    <a:pt x="1630" y="3960"/>
                  </a:lnTo>
                  <a:lnTo>
                    <a:pt x="1585" y="3922"/>
                  </a:lnTo>
                  <a:lnTo>
                    <a:pt x="1540" y="3883"/>
                  </a:lnTo>
                  <a:lnTo>
                    <a:pt x="1495" y="3841"/>
                  </a:lnTo>
                  <a:lnTo>
                    <a:pt x="1447" y="3798"/>
                  </a:lnTo>
                  <a:lnTo>
                    <a:pt x="1398" y="3751"/>
                  </a:lnTo>
                  <a:lnTo>
                    <a:pt x="1351" y="3702"/>
                  </a:lnTo>
                  <a:lnTo>
                    <a:pt x="1302" y="3651"/>
                  </a:lnTo>
                  <a:lnTo>
                    <a:pt x="1253" y="3596"/>
                  </a:lnTo>
                  <a:lnTo>
                    <a:pt x="1204" y="3540"/>
                  </a:lnTo>
                  <a:lnTo>
                    <a:pt x="1155" y="3479"/>
                  </a:lnTo>
                  <a:lnTo>
                    <a:pt x="1106" y="3417"/>
                  </a:lnTo>
                  <a:lnTo>
                    <a:pt x="1057" y="3353"/>
                  </a:lnTo>
                  <a:lnTo>
                    <a:pt x="1008" y="3283"/>
                  </a:lnTo>
                  <a:lnTo>
                    <a:pt x="959" y="3214"/>
                  </a:lnTo>
                  <a:lnTo>
                    <a:pt x="910" y="3138"/>
                  </a:lnTo>
                  <a:lnTo>
                    <a:pt x="861" y="3061"/>
                  </a:lnTo>
                  <a:lnTo>
                    <a:pt x="814" y="2980"/>
                  </a:lnTo>
                  <a:lnTo>
                    <a:pt x="765" y="2897"/>
                  </a:lnTo>
                  <a:lnTo>
                    <a:pt x="720" y="2808"/>
                  </a:lnTo>
                  <a:lnTo>
                    <a:pt x="673" y="2718"/>
                  </a:lnTo>
                  <a:lnTo>
                    <a:pt x="628" y="2624"/>
                  </a:lnTo>
                  <a:lnTo>
                    <a:pt x="582" y="2528"/>
                  </a:lnTo>
                  <a:lnTo>
                    <a:pt x="539" y="2426"/>
                  </a:lnTo>
                  <a:lnTo>
                    <a:pt x="496" y="2322"/>
                  </a:lnTo>
                  <a:lnTo>
                    <a:pt x="454" y="2213"/>
                  </a:lnTo>
                  <a:lnTo>
                    <a:pt x="413" y="2102"/>
                  </a:lnTo>
                  <a:lnTo>
                    <a:pt x="373" y="1985"/>
                  </a:lnTo>
                  <a:lnTo>
                    <a:pt x="335" y="1866"/>
                  </a:lnTo>
                  <a:lnTo>
                    <a:pt x="298" y="1742"/>
                  </a:lnTo>
                  <a:lnTo>
                    <a:pt x="264" y="1613"/>
                  </a:lnTo>
                  <a:lnTo>
                    <a:pt x="230" y="1483"/>
                  </a:lnTo>
                  <a:lnTo>
                    <a:pt x="196" y="1348"/>
                  </a:lnTo>
                  <a:lnTo>
                    <a:pt x="166" y="1206"/>
                  </a:lnTo>
                  <a:lnTo>
                    <a:pt x="138" y="1063"/>
                  </a:lnTo>
                  <a:lnTo>
                    <a:pt x="111" y="914"/>
                  </a:lnTo>
                  <a:lnTo>
                    <a:pt x="85" y="761"/>
                  </a:lnTo>
                  <a:lnTo>
                    <a:pt x="62" y="605"/>
                  </a:lnTo>
                  <a:lnTo>
                    <a:pt x="41" y="443"/>
                  </a:lnTo>
                  <a:lnTo>
                    <a:pt x="23" y="277"/>
                  </a:lnTo>
                  <a:lnTo>
                    <a:pt x="8" y="106"/>
                  </a:lnTo>
                  <a:moveTo>
                    <a:pt x="6" y="0"/>
                  </a:moveTo>
                  <a:lnTo>
                    <a:pt x="0" y="15"/>
                  </a:lnTo>
                  <a:lnTo>
                    <a:pt x="0" y="15"/>
                  </a:lnTo>
                  <a:lnTo>
                    <a:pt x="8" y="106"/>
                  </a:lnTo>
                  <a:lnTo>
                    <a:pt x="6" y="0"/>
                  </a:lnTo>
                </a:path>
              </a:pathLst>
            </a:custGeom>
            <a:solidFill>
              <a:schemeClr val="accent3">
                <a:lumMod val="25000"/>
                <a:alpha val="19000"/>
              </a:schemeClr>
            </a:solidFill>
            <a:ln w="9525">
              <a:noFill/>
              <a:round/>
            </a:ln>
            <a:effectLst>
              <a:outerShdw blurRad="50800" dist="38100" dir="18900000" algn="bl" rotWithShape="0">
                <a:prstClr val="black">
                  <a:alpha val="40000"/>
                </a:prstClr>
              </a:outerShdw>
            </a:effectLst>
          </p:spPr>
          <p:txBody>
            <a:bodyPr anchor="ctr"/>
            <a:lstStyle/>
            <a:p>
              <a:pPr algn="ctr" latinLnBrk="0">
                <a:defRPr lang="ko-KR"/>
              </a:pPr>
              <a:endParaRPr lang="fr-FR" altLang=""/>
            </a:p>
          </p:txBody>
        </p:sp>
        <p:sp>
          <p:nvSpPr>
            <p:cNvPr id="15" name="Freeform 23"/>
            <p:cNvSpPr>
              <a:spLocks noEditPoints="1"/>
            </p:cNvSpPr>
            <p:nvPr/>
          </p:nvSpPr>
          <p:spPr>
            <a:xfrm>
              <a:off x="-9525" y="3276600"/>
              <a:ext cx="5927725" cy="3667124"/>
            </a:xfrm>
            <a:custGeom>
              <a:avLst/>
              <a:gdLst/>
              <a:ahLst/>
              <a:cxnLst>
                <a:cxn ang="0">
                  <a:pos x="3465" y="4260"/>
                </a:cxn>
                <a:cxn ang="0">
                  <a:pos x="3568" y="4262"/>
                </a:cxn>
                <a:cxn ang="0">
                  <a:pos x="3639" y="4262"/>
                </a:cxn>
                <a:cxn ang="0">
                  <a:pos x="3734" y="4256"/>
                </a:cxn>
                <a:cxn ang="0">
                  <a:pos x="0" y="4320"/>
                </a:cxn>
                <a:cxn ang="0">
                  <a:pos x="3465" y="4260"/>
                </a:cxn>
                <a:cxn ang="0">
                  <a:pos x="3299" y="4248"/>
                </a:cxn>
                <a:cxn ang="0">
                  <a:pos x="3102" y="4225"/>
                </a:cxn>
                <a:cxn ang="0">
                  <a:pos x="2880" y="4183"/>
                </a:cxn>
                <a:cxn ang="0">
                  <a:pos x="2760" y="4154"/>
                </a:cxn>
                <a:cxn ang="0">
                  <a:pos x="2636" y="4117"/>
                </a:cxn>
                <a:cxn ang="0">
                  <a:pos x="2509" y="4076"/>
                </a:cxn>
                <a:cxn ang="0">
                  <a:pos x="2379" y="4026"/>
                </a:cxn>
                <a:cxn ang="0">
                  <a:pos x="2246" y="3970"/>
                </a:cxn>
                <a:cxn ang="0">
                  <a:pos x="2111" y="3904"/>
                </a:cxn>
                <a:cxn ang="0">
                  <a:pos x="1975" y="3829"/>
                </a:cxn>
                <a:cxn ang="0">
                  <a:pos x="1838" y="3746"/>
                </a:cxn>
                <a:cxn ang="0">
                  <a:pos x="1701" y="3653"/>
                </a:cxn>
                <a:cxn ang="0">
                  <a:pos x="1565" y="3549"/>
                </a:cxn>
                <a:cxn ang="0">
                  <a:pos x="1430" y="3433"/>
                </a:cxn>
                <a:cxn ang="0">
                  <a:pos x="1299" y="3307"/>
                </a:cxn>
                <a:cxn ang="0">
                  <a:pos x="1167" y="3168"/>
                </a:cxn>
                <a:cxn ang="0">
                  <a:pos x="1042" y="3015"/>
                </a:cxn>
                <a:cxn ang="0">
                  <a:pos x="918" y="2851"/>
                </a:cxn>
                <a:cxn ang="0">
                  <a:pos x="800" y="2671"/>
                </a:cxn>
                <a:cxn ang="0">
                  <a:pos x="686" y="2478"/>
                </a:cxn>
                <a:cxn ang="0">
                  <a:pos x="580" y="2269"/>
                </a:cxn>
                <a:cxn ang="0">
                  <a:pos x="479" y="2047"/>
                </a:cxn>
                <a:cxn ang="0">
                  <a:pos x="385" y="1807"/>
                </a:cxn>
                <a:cxn ang="0">
                  <a:pos x="300" y="1550"/>
                </a:cxn>
                <a:cxn ang="0">
                  <a:pos x="222" y="1276"/>
                </a:cxn>
                <a:cxn ang="0">
                  <a:pos x="153" y="986"/>
                </a:cxn>
                <a:cxn ang="0">
                  <a:pos x="95" y="677"/>
                </a:cxn>
                <a:cxn ang="0">
                  <a:pos x="46" y="348"/>
                </a:cxn>
                <a:cxn ang="0">
                  <a:pos x="8" y="0"/>
                </a:cxn>
              </a:cxnLst>
              <a:rect l="0" t="0" r="r" b="b"/>
              <a:pathLst>
                <a:path w="3734" h="4320">
                  <a:moveTo>
                    <a:pt x="3734" y="4256"/>
                  </a:moveTo>
                  <a:lnTo>
                    <a:pt x="3465" y="4260"/>
                  </a:lnTo>
                  <a:lnTo>
                    <a:pt x="3465" y="4260"/>
                  </a:lnTo>
                  <a:lnTo>
                    <a:pt x="3568" y="4262"/>
                  </a:lnTo>
                  <a:lnTo>
                    <a:pt x="3568" y="4262"/>
                  </a:lnTo>
                  <a:lnTo>
                    <a:pt x="3639" y="4262"/>
                  </a:lnTo>
                  <a:lnTo>
                    <a:pt x="3691" y="4258"/>
                  </a:lnTo>
                  <a:lnTo>
                    <a:pt x="3734" y="4256"/>
                  </a:lnTo>
                  <a:moveTo>
                    <a:pt x="8" y="0"/>
                  </a:moveTo>
                  <a:lnTo>
                    <a:pt x="0" y="4320"/>
                  </a:lnTo>
                  <a:lnTo>
                    <a:pt x="3465" y="4260"/>
                  </a:lnTo>
                  <a:lnTo>
                    <a:pt x="3465" y="4260"/>
                  </a:lnTo>
                  <a:lnTo>
                    <a:pt x="3386" y="4256"/>
                  </a:lnTo>
                  <a:lnTo>
                    <a:pt x="3299" y="4248"/>
                  </a:lnTo>
                  <a:lnTo>
                    <a:pt x="3204" y="4239"/>
                  </a:lnTo>
                  <a:lnTo>
                    <a:pt x="3102" y="4225"/>
                  </a:lnTo>
                  <a:lnTo>
                    <a:pt x="2994" y="4206"/>
                  </a:lnTo>
                  <a:lnTo>
                    <a:pt x="2880" y="4183"/>
                  </a:lnTo>
                  <a:lnTo>
                    <a:pt x="2820" y="4169"/>
                  </a:lnTo>
                  <a:lnTo>
                    <a:pt x="2760" y="4154"/>
                  </a:lnTo>
                  <a:lnTo>
                    <a:pt x="2700" y="4136"/>
                  </a:lnTo>
                  <a:lnTo>
                    <a:pt x="2636" y="4117"/>
                  </a:lnTo>
                  <a:lnTo>
                    <a:pt x="2574" y="4098"/>
                  </a:lnTo>
                  <a:lnTo>
                    <a:pt x="2509" y="4076"/>
                  </a:lnTo>
                  <a:lnTo>
                    <a:pt x="2445" y="4051"/>
                  </a:lnTo>
                  <a:lnTo>
                    <a:pt x="2379" y="4026"/>
                  </a:lnTo>
                  <a:lnTo>
                    <a:pt x="2313" y="3999"/>
                  </a:lnTo>
                  <a:lnTo>
                    <a:pt x="2246" y="3970"/>
                  </a:lnTo>
                  <a:lnTo>
                    <a:pt x="2178" y="3937"/>
                  </a:lnTo>
                  <a:lnTo>
                    <a:pt x="2111" y="3904"/>
                  </a:lnTo>
                  <a:lnTo>
                    <a:pt x="2043" y="3868"/>
                  </a:lnTo>
                  <a:lnTo>
                    <a:pt x="1975" y="3829"/>
                  </a:lnTo>
                  <a:lnTo>
                    <a:pt x="1906" y="3788"/>
                  </a:lnTo>
                  <a:lnTo>
                    <a:pt x="1838" y="3746"/>
                  </a:lnTo>
                  <a:lnTo>
                    <a:pt x="1770" y="3701"/>
                  </a:lnTo>
                  <a:lnTo>
                    <a:pt x="1701" y="3653"/>
                  </a:lnTo>
                  <a:lnTo>
                    <a:pt x="1633" y="3601"/>
                  </a:lnTo>
                  <a:lnTo>
                    <a:pt x="1565" y="3549"/>
                  </a:lnTo>
                  <a:lnTo>
                    <a:pt x="1498" y="3493"/>
                  </a:lnTo>
                  <a:lnTo>
                    <a:pt x="1430" y="3433"/>
                  </a:lnTo>
                  <a:lnTo>
                    <a:pt x="1364" y="3371"/>
                  </a:lnTo>
                  <a:lnTo>
                    <a:pt x="1299" y="3307"/>
                  </a:lnTo>
                  <a:lnTo>
                    <a:pt x="1233" y="3238"/>
                  </a:lnTo>
                  <a:lnTo>
                    <a:pt x="1167" y="3168"/>
                  </a:lnTo>
                  <a:lnTo>
                    <a:pt x="1104" y="3093"/>
                  </a:lnTo>
                  <a:lnTo>
                    <a:pt x="1042" y="3015"/>
                  </a:lnTo>
                  <a:lnTo>
                    <a:pt x="980" y="2934"/>
                  </a:lnTo>
                  <a:lnTo>
                    <a:pt x="918" y="2851"/>
                  </a:lnTo>
                  <a:lnTo>
                    <a:pt x="858" y="2762"/>
                  </a:lnTo>
                  <a:lnTo>
                    <a:pt x="800" y="2671"/>
                  </a:lnTo>
                  <a:lnTo>
                    <a:pt x="742" y="2577"/>
                  </a:lnTo>
                  <a:lnTo>
                    <a:pt x="686" y="2478"/>
                  </a:lnTo>
                  <a:lnTo>
                    <a:pt x="632" y="2376"/>
                  </a:lnTo>
                  <a:lnTo>
                    <a:pt x="580" y="2269"/>
                  </a:lnTo>
                  <a:lnTo>
                    <a:pt x="528" y="2159"/>
                  </a:lnTo>
                  <a:lnTo>
                    <a:pt x="479" y="2047"/>
                  </a:lnTo>
                  <a:lnTo>
                    <a:pt x="431" y="1929"/>
                  </a:lnTo>
                  <a:lnTo>
                    <a:pt x="385" y="1807"/>
                  </a:lnTo>
                  <a:lnTo>
                    <a:pt x="340" y="1680"/>
                  </a:lnTo>
                  <a:lnTo>
                    <a:pt x="300" y="1550"/>
                  </a:lnTo>
                  <a:lnTo>
                    <a:pt x="259" y="1415"/>
                  </a:lnTo>
                  <a:lnTo>
                    <a:pt x="222" y="1276"/>
                  </a:lnTo>
                  <a:lnTo>
                    <a:pt x="186" y="1133"/>
                  </a:lnTo>
                  <a:lnTo>
                    <a:pt x="153" y="986"/>
                  </a:lnTo>
                  <a:lnTo>
                    <a:pt x="122" y="833"/>
                  </a:lnTo>
                  <a:lnTo>
                    <a:pt x="95" y="677"/>
                  </a:lnTo>
                  <a:lnTo>
                    <a:pt x="70" y="514"/>
                  </a:lnTo>
                  <a:lnTo>
                    <a:pt x="46" y="348"/>
                  </a:lnTo>
                  <a:lnTo>
                    <a:pt x="25" y="176"/>
                  </a:lnTo>
                  <a:lnTo>
                    <a:pt x="8" y="0"/>
                  </a:lnTo>
                </a:path>
              </a:pathLst>
            </a:custGeom>
            <a:solidFill>
              <a:schemeClr val="accent3">
                <a:lumMod val="25000"/>
                <a:alpha val="15000"/>
              </a:schemeClr>
            </a:solidFill>
            <a:ln w="9525">
              <a:noFill/>
              <a:round/>
            </a:ln>
            <a:effectLst>
              <a:outerShdw blurRad="50800" dist="38100" dir="18900000" algn="bl" rotWithShape="0">
                <a:prstClr val="black">
                  <a:alpha val="40000"/>
                </a:prstClr>
              </a:outerShdw>
            </a:effectLst>
          </p:spPr>
          <p:txBody>
            <a:bodyPr anchor="ctr"/>
            <a:lstStyle/>
            <a:p>
              <a:pPr algn="ctr" latinLnBrk="0">
                <a:defRPr lang="ko-KR"/>
              </a:pPr>
              <a:endParaRPr lang="fr-FR" altLang=""/>
            </a:p>
          </p:txBody>
        </p:sp>
      </p:grpSp>
      <p:sp>
        <p:nvSpPr>
          <p:cNvPr id="2" name="제목 1"/>
          <p:cNvSpPr>
            <a:spLocks noGrp="1"/>
          </p:cNvSpPr>
          <p:nvPr>
            <p:ph type="ctrTitle"/>
          </p:nvPr>
        </p:nvSpPr>
        <p:spPr>
          <a:xfrm>
            <a:off x="914399" y="2180844"/>
            <a:ext cx="10363199" cy="1163446"/>
          </a:xfrm>
        </p:spPr>
        <p:txBody>
          <a:bodyPr/>
          <a:lstStyle>
            <a:lvl1pPr algn="ctr">
              <a:defRPr sz="5000" b="0"/>
            </a:lvl1pPr>
          </a:lstStyle>
          <a:p>
            <a:pPr lvl="0">
              <a:defRPr lang="ko-KR"/>
            </a:pPr>
            <a:r>
              <a:rPr lang="fr-FR" altLang=""/>
              <a:t>App. 2X pour mod. style titre masque</a:t>
            </a:r>
          </a:p>
        </p:txBody>
      </p:sp>
      <p:sp>
        <p:nvSpPr>
          <p:cNvPr id="3" name="부제목 2"/>
          <p:cNvSpPr>
            <a:spLocks noGrp="1"/>
          </p:cNvSpPr>
          <p:nvPr>
            <p:ph type="subTitle" idx="1"/>
          </p:nvPr>
        </p:nvSpPr>
        <p:spPr>
          <a:xfrm>
            <a:off x="1828799" y="3357561"/>
            <a:ext cx="8534399" cy="743521"/>
          </a:xfrm>
        </p:spPr>
        <p:txBody>
          <a:bodyPr/>
          <a:lstStyle>
            <a:lvl1pPr marL="0" indent="0" algn="ctr">
              <a:buNone/>
              <a:defRPr sz="3000">
                <a:solidFill>
                  <a:schemeClr val="accent6"/>
                </a:solidFill>
              </a:defRPr>
            </a:lvl1pPr>
            <a:lvl2pPr marL="457200" indent="0" algn="ctr">
              <a:buNone/>
              <a:defRPr sz="3000">
                <a:solidFill>
                  <a:schemeClr val="tx1">
                    <a:tint val="75000"/>
                  </a:schemeClr>
                </a:solidFill>
              </a:defRPr>
            </a:lvl2pPr>
            <a:lvl3pPr marL="914400" indent="0" algn="ctr">
              <a:buNone/>
              <a:defRPr sz="3000">
                <a:solidFill>
                  <a:schemeClr val="tx1">
                    <a:tint val="75000"/>
                  </a:schemeClr>
                </a:solidFill>
              </a:defRPr>
            </a:lvl3pPr>
            <a:lvl4pPr marL="1371600" indent="0" algn="ctr">
              <a:buNone/>
              <a:defRPr sz="3000">
                <a:solidFill>
                  <a:schemeClr val="tx1">
                    <a:tint val="75000"/>
                  </a:schemeClr>
                </a:solidFill>
              </a:defRPr>
            </a:lvl4pPr>
            <a:lvl5pPr marL="1828800" indent="0" algn="ctr">
              <a:buNone/>
              <a:defRPr sz="3000">
                <a:solidFill>
                  <a:schemeClr val="tx1">
                    <a:tint val="75000"/>
                  </a:schemeClr>
                </a:solidFill>
              </a:defRPr>
            </a:lvl5pPr>
            <a:lvl6pPr marL="2286000" indent="0" algn="ctr">
              <a:buNone/>
              <a:defRPr sz="3000">
                <a:solidFill>
                  <a:schemeClr val="tx1">
                    <a:tint val="75000"/>
                  </a:schemeClr>
                </a:solidFill>
              </a:defRPr>
            </a:lvl6pPr>
            <a:lvl7pPr marL="2743200" indent="0" algn="ctr">
              <a:buNone/>
              <a:defRPr sz="3000">
                <a:solidFill>
                  <a:schemeClr val="tx1">
                    <a:tint val="75000"/>
                  </a:schemeClr>
                </a:solidFill>
              </a:defRPr>
            </a:lvl7pPr>
            <a:lvl8pPr marL="3200400" indent="0" algn="ctr">
              <a:buNone/>
              <a:defRPr sz="3000">
                <a:solidFill>
                  <a:schemeClr val="tx1">
                    <a:tint val="75000"/>
                  </a:schemeClr>
                </a:solidFill>
              </a:defRPr>
            </a:lvl8pPr>
            <a:lvl9pPr marL="3657600" indent="0" algn="ctr">
              <a:buNone/>
              <a:defRPr sz="3000">
                <a:solidFill>
                  <a:schemeClr val="tx1">
                    <a:tint val="75000"/>
                  </a:schemeClr>
                </a:solidFill>
              </a:defRPr>
            </a:lvl9pPr>
          </a:lstStyle>
          <a:p>
            <a:pPr lvl="0">
              <a:defRPr lang="ko-KR"/>
            </a:pPr>
            <a:r>
              <a:rPr lang="fr-FR" altLang=""/>
              <a:t>App. 2X pour mod. style ss-titre masque</a:t>
            </a:r>
          </a:p>
        </p:txBody>
      </p:sp>
      <p:sp>
        <p:nvSpPr>
          <p:cNvPr id="4" name="날짜 개체 틀 3"/>
          <p:cNvSpPr>
            <a:spLocks noGrp="1"/>
          </p:cNvSpPr>
          <p:nvPr>
            <p:ph type="dt" sz="half" idx="10"/>
          </p:nvPr>
        </p:nvSpPr>
        <p:spPr/>
        <p:txBody>
          <a:bodyPr/>
          <a:lstStyle/>
          <a:p>
            <a:pPr algn="l">
              <a:defRPr lang="ko-KR"/>
            </a:pPr>
            <a:fld id="{ED438887-AB77-4E3C-AD3C-407C5C04200E}" type="datetime1">
              <a:rPr lang="fr-FR" altLang="" sz="1200" smtClean="0"/>
              <a:pPr algn="l">
                <a:defRPr lang="ko-KR"/>
              </a:pPr>
              <a:t>25/05/2018</a:t>
            </a:fld>
            <a:endParaRPr lang="fr-FR" altLang="" sz="1200"/>
          </a:p>
        </p:txBody>
      </p:sp>
      <p:sp>
        <p:nvSpPr>
          <p:cNvPr id="5" name="바닥글 개체 틀 4"/>
          <p:cNvSpPr>
            <a:spLocks noGrp="1"/>
          </p:cNvSpPr>
          <p:nvPr>
            <p:ph type="ftr" sz="quarter" idx="11"/>
          </p:nvPr>
        </p:nvSpPr>
        <p:spPr/>
        <p:txBody>
          <a:bodyPr/>
          <a:lstStyle/>
          <a:p>
            <a:pPr algn="ctr">
              <a:defRPr lang="ko-KR"/>
            </a:pPr>
            <a:endParaRPr lang="fr-FR" altLang="" sz="1200"/>
          </a:p>
        </p:txBody>
      </p:sp>
      <p:sp>
        <p:nvSpPr>
          <p:cNvPr id="6" name="슬라이드 번호 개체 틀 5"/>
          <p:cNvSpPr>
            <a:spLocks noGrp="1"/>
          </p:cNvSpPr>
          <p:nvPr>
            <p:ph type="sldNum" sz="quarter" idx="12"/>
          </p:nvPr>
        </p:nvSpPr>
        <p:spPr/>
        <p:txBody>
          <a:bodyPr/>
          <a:lstStyle>
            <a:lvl1pPr>
              <a:defRPr>
                <a:solidFill>
                  <a:schemeClr val="bg1"/>
                </a:solidFill>
              </a:defRPr>
            </a:lvl1pPr>
          </a:lstStyle>
          <a:p>
            <a:pPr algn="r">
              <a:defRPr lang="ko-KR"/>
            </a:pPr>
            <a:fld id="{DF28FB93-0A08-4E7D-8E63-9EFA29F1E093}" type="slidenum">
              <a:rPr lang="fr-FR" altLang="" sz="1200"/>
              <a:pPr algn="r">
                <a:defRPr lang="ko-KR"/>
              </a:pPr>
              <a:t>‹N°›</a:t>
            </a:fld>
            <a:endParaRPr lang="fr-FR" altLang="" sz="120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matchingName="Insérer" type="objOnly" preserve="1">
  <p:cSld name="Insérer">
    <p:spTree>
      <p:nvGrpSpPr>
        <p:cNvPr id="1" name=""/>
        <p:cNvGrpSpPr/>
        <p:nvPr/>
      </p:nvGrpSpPr>
      <p:grpSpPr>
        <a:xfrm>
          <a:off x="0" y="0"/>
          <a:ext cx="0" cy="0"/>
          <a:chOff x="0" y="0"/>
          <a:chExt cx="0" cy="0"/>
        </a:xfrm>
      </p:grpSpPr>
      <p:grpSp>
        <p:nvGrpSpPr>
          <p:cNvPr id="6" name="그룹 5"/>
          <p:cNvGrpSpPr/>
          <p:nvPr/>
        </p:nvGrpSpPr>
        <p:grpSpPr>
          <a:xfrm>
            <a:off x="4673599" y="-50800"/>
            <a:ext cx="7535333" cy="6908800"/>
            <a:chOff x="3505200" y="-50800"/>
            <a:chExt cx="5651500" cy="6908800"/>
          </a:xfrm>
        </p:grpSpPr>
        <p:sp>
          <p:nvSpPr>
            <p:cNvPr id="7" name="Freeform 29"/>
            <p:cNvSpPr/>
            <p:nvPr/>
          </p:nvSpPr>
          <p:spPr>
            <a:xfrm>
              <a:off x="3505200" y="-12700"/>
              <a:ext cx="5651500" cy="6870700"/>
            </a:xfrm>
            <a:custGeom>
              <a:avLst/>
              <a:gdLst/>
              <a:ahLst/>
              <a:cxnLst>
                <a:cxn ang="0">
                  <a:pos x="4450" y="0"/>
                </a:cxn>
                <a:cxn ang="0">
                  <a:pos x="4438" y="102"/>
                </a:cxn>
                <a:cxn ang="0">
                  <a:pos x="4412" y="272"/>
                </a:cxn>
                <a:cxn ang="0">
                  <a:pos x="4366" y="508"/>
                </a:cxn>
                <a:cxn ang="0">
                  <a:pos x="4335" y="648"/>
                </a:cxn>
                <a:cxn ang="0">
                  <a:pos x="4295" y="799"/>
                </a:cxn>
                <a:cxn ang="0">
                  <a:pos x="4248" y="963"/>
                </a:cxn>
                <a:cxn ang="0">
                  <a:pos x="4194" y="1135"/>
                </a:cxn>
                <a:cxn ang="0">
                  <a:pos x="4128" y="1315"/>
                </a:cxn>
                <a:cxn ang="0">
                  <a:pos x="4056" y="1503"/>
                </a:cxn>
                <a:cxn ang="0">
                  <a:pos x="3972" y="1694"/>
                </a:cxn>
                <a:cxn ang="0">
                  <a:pos x="3877" y="1890"/>
                </a:cxn>
                <a:cxn ang="0">
                  <a:pos x="3770" y="2087"/>
                </a:cxn>
                <a:cxn ang="0">
                  <a:pos x="3654" y="2286"/>
                </a:cxn>
                <a:cxn ang="0">
                  <a:pos x="3522" y="2482"/>
                </a:cxn>
                <a:cxn ang="0">
                  <a:pos x="3378" y="2677"/>
                </a:cxn>
                <a:cxn ang="0">
                  <a:pos x="3220" y="2868"/>
                </a:cxn>
                <a:cxn ang="0">
                  <a:pos x="3135" y="2961"/>
                </a:cxn>
                <a:cxn ang="0">
                  <a:pos x="3047" y="3053"/>
                </a:cxn>
                <a:cxn ang="0">
                  <a:pos x="2954" y="3143"/>
                </a:cxn>
                <a:cxn ang="0">
                  <a:pos x="2859" y="3232"/>
                </a:cxn>
                <a:cxn ang="0">
                  <a:pos x="2759" y="3319"/>
                </a:cxn>
                <a:cxn ang="0">
                  <a:pos x="2656" y="3402"/>
                </a:cxn>
                <a:cxn ang="0">
                  <a:pos x="2546" y="3484"/>
                </a:cxn>
                <a:cxn ang="0">
                  <a:pos x="2434" y="3563"/>
                </a:cxn>
                <a:cxn ang="0">
                  <a:pos x="2319" y="3639"/>
                </a:cxn>
                <a:cxn ang="0">
                  <a:pos x="2198" y="3713"/>
                </a:cxn>
                <a:cxn ang="0">
                  <a:pos x="2072" y="3783"/>
                </a:cxn>
                <a:cxn ang="0">
                  <a:pos x="1941" y="3850"/>
                </a:cxn>
                <a:cxn ang="0">
                  <a:pos x="1808" y="3912"/>
                </a:cxn>
                <a:cxn ang="0">
                  <a:pos x="1668" y="3971"/>
                </a:cxn>
                <a:cxn ang="0">
                  <a:pos x="1524" y="4027"/>
                </a:cxn>
                <a:cxn ang="0">
                  <a:pos x="1376" y="4079"/>
                </a:cxn>
                <a:cxn ang="0">
                  <a:pos x="1221" y="4126"/>
                </a:cxn>
                <a:cxn ang="0">
                  <a:pos x="1063" y="4168"/>
                </a:cxn>
                <a:cxn ang="0">
                  <a:pos x="899" y="4206"/>
                </a:cxn>
                <a:cxn ang="0">
                  <a:pos x="730" y="4240"/>
                </a:cxn>
                <a:cxn ang="0">
                  <a:pos x="555" y="4267"/>
                </a:cxn>
                <a:cxn ang="0">
                  <a:pos x="376" y="4290"/>
                </a:cxn>
                <a:cxn ang="0">
                  <a:pos x="191" y="4308"/>
                </a:cxn>
                <a:cxn ang="0">
                  <a:pos x="0" y="4320"/>
                </a:cxn>
                <a:cxn ang="0">
                  <a:pos x="5087" y="6"/>
                </a:cxn>
              </a:cxnLst>
              <a:rect l="0" t="0" r="r" b="b"/>
              <a:pathLst>
                <a:path w="5096" h="4320">
                  <a:moveTo>
                    <a:pt x="4450" y="0"/>
                  </a:moveTo>
                  <a:lnTo>
                    <a:pt x="4450" y="0"/>
                  </a:lnTo>
                  <a:lnTo>
                    <a:pt x="4445" y="46"/>
                  </a:lnTo>
                  <a:lnTo>
                    <a:pt x="4438" y="102"/>
                  </a:lnTo>
                  <a:lnTo>
                    <a:pt x="4427" y="177"/>
                  </a:lnTo>
                  <a:lnTo>
                    <a:pt x="4412" y="272"/>
                  </a:lnTo>
                  <a:lnTo>
                    <a:pt x="4392" y="382"/>
                  </a:lnTo>
                  <a:lnTo>
                    <a:pt x="4366" y="508"/>
                  </a:lnTo>
                  <a:lnTo>
                    <a:pt x="4351" y="576"/>
                  </a:lnTo>
                  <a:lnTo>
                    <a:pt x="4335" y="648"/>
                  </a:lnTo>
                  <a:lnTo>
                    <a:pt x="4315" y="722"/>
                  </a:lnTo>
                  <a:lnTo>
                    <a:pt x="4295" y="799"/>
                  </a:lnTo>
                  <a:lnTo>
                    <a:pt x="4272" y="880"/>
                  </a:lnTo>
                  <a:lnTo>
                    <a:pt x="4248" y="963"/>
                  </a:lnTo>
                  <a:lnTo>
                    <a:pt x="4222" y="1048"/>
                  </a:lnTo>
                  <a:lnTo>
                    <a:pt x="4194" y="1135"/>
                  </a:lnTo>
                  <a:lnTo>
                    <a:pt x="4162" y="1224"/>
                  </a:lnTo>
                  <a:lnTo>
                    <a:pt x="4128" y="1315"/>
                  </a:lnTo>
                  <a:lnTo>
                    <a:pt x="4093" y="1408"/>
                  </a:lnTo>
                  <a:lnTo>
                    <a:pt x="4056" y="1503"/>
                  </a:lnTo>
                  <a:lnTo>
                    <a:pt x="4015" y="1597"/>
                  </a:lnTo>
                  <a:lnTo>
                    <a:pt x="3972" y="1694"/>
                  </a:lnTo>
                  <a:lnTo>
                    <a:pt x="3925" y="1791"/>
                  </a:lnTo>
                  <a:lnTo>
                    <a:pt x="3877" y="1890"/>
                  </a:lnTo>
                  <a:lnTo>
                    <a:pt x="3825" y="1989"/>
                  </a:lnTo>
                  <a:lnTo>
                    <a:pt x="3770" y="2087"/>
                  </a:lnTo>
                  <a:lnTo>
                    <a:pt x="3713" y="2186"/>
                  </a:lnTo>
                  <a:lnTo>
                    <a:pt x="3654" y="2286"/>
                  </a:lnTo>
                  <a:lnTo>
                    <a:pt x="3588" y="2384"/>
                  </a:lnTo>
                  <a:lnTo>
                    <a:pt x="3522" y="2482"/>
                  </a:lnTo>
                  <a:lnTo>
                    <a:pt x="3452" y="2580"/>
                  </a:lnTo>
                  <a:lnTo>
                    <a:pt x="3378" y="2677"/>
                  </a:lnTo>
                  <a:lnTo>
                    <a:pt x="3300" y="2773"/>
                  </a:lnTo>
                  <a:lnTo>
                    <a:pt x="3220" y="2868"/>
                  </a:lnTo>
                  <a:lnTo>
                    <a:pt x="3177" y="2915"/>
                  </a:lnTo>
                  <a:lnTo>
                    <a:pt x="3135" y="2961"/>
                  </a:lnTo>
                  <a:lnTo>
                    <a:pt x="3092" y="3008"/>
                  </a:lnTo>
                  <a:lnTo>
                    <a:pt x="3047" y="3053"/>
                  </a:lnTo>
                  <a:lnTo>
                    <a:pt x="3001" y="3099"/>
                  </a:lnTo>
                  <a:lnTo>
                    <a:pt x="2954" y="3143"/>
                  </a:lnTo>
                  <a:lnTo>
                    <a:pt x="2907" y="3188"/>
                  </a:lnTo>
                  <a:lnTo>
                    <a:pt x="2859" y="3232"/>
                  </a:lnTo>
                  <a:lnTo>
                    <a:pt x="2810" y="3275"/>
                  </a:lnTo>
                  <a:lnTo>
                    <a:pt x="2759" y="3319"/>
                  </a:lnTo>
                  <a:lnTo>
                    <a:pt x="2707" y="3361"/>
                  </a:lnTo>
                  <a:lnTo>
                    <a:pt x="2656" y="3402"/>
                  </a:lnTo>
                  <a:lnTo>
                    <a:pt x="2601" y="3443"/>
                  </a:lnTo>
                  <a:lnTo>
                    <a:pt x="2546" y="3484"/>
                  </a:lnTo>
                  <a:lnTo>
                    <a:pt x="2492" y="3524"/>
                  </a:lnTo>
                  <a:lnTo>
                    <a:pt x="2434" y="3563"/>
                  </a:lnTo>
                  <a:lnTo>
                    <a:pt x="2377" y="3601"/>
                  </a:lnTo>
                  <a:lnTo>
                    <a:pt x="2319" y="3639"/>
                  </a:lnTo>
                  <a:lnTo>
                    <a:pt x="2258" y="3677"/>
                  </a:lnTo>
                  <a:lnTo>
                    <a:pt x="2198" y="3713"/>
                  </a:lnTo>
                  <a:lnTo>
                    <a:pt x="2135" y="3748"/>
                  </a:lnTo>
                  <a:lnTo>
                    <a:pt x="2072" y="3783"/>
                  </a:lnTo>
                  <a:lnTo>
                    <a:pt x="2008" y="3816"/>
                  </a:lnTo>
                  <a:lnTo>
                    <a:pt x="1941" y="3850"/>
                  </a:lnTo>
                  <a:lnTo>
                    <a:pt x="1875" y="3882"/>
                  </a:lnTo>
                  <a:lnTo>
                    <a:pt x="1808" y="3912"/>
                  </a:lnTo>
                  <a:lnTo>
                    <a:pt x="1738" y="3942"/>
                  </a:lnTo>
                  <a:lnTo>
                    <a:pt x="1668" y="3971"/>
                  </a:lnTo>
                  <a:lnTo>
                    <a:pt x="1597" y="4000"/>
                  </a:lnTo>
                  <a:lnTo>
                    <a:pt x="1524" y="4027"/>
                  </a:lnTo>
                  <a:lnTo>
                    <a:pt x="1450" y="4053"/>
                  </a:lnTo>
                  <a:lnTo>
                    <a:pt x="1376" y="4079"/>
                  </a:lnTo>
                  <a:lnTo>
                    <a:pt x="1300" y="4103"/>
                  </a:lnTo>
                  <a:lnTo>
                    <a:pt x="1221" y="4126"/>
                  </a:lnTo>
                  <a:lnTo>
                    <a:pt x="1144" y="4147"/>
                  </a:lnTo>
                  <a:lnTo>
                    <a:pt x="1063" y="4168"/>
                  </a:lnTo>
                  <a:lnTo>
                    <a:pt x="981" y="4188"/>
                  </a:lnTo>
                  <a:lnTo>
                    <a:pt x="899" y="4206"/>
                  </a:lnTo>
                  <a:lnTo>
                    <a:pt x="814" y="4223"/>
                  </a:lnTo>
                  <a:lnTo>
                    <a:pt x="730" y="4240"/>
                  </a:lnTo>
                  <a:lnTo>
                    <a:pt x="643" y="4255"/>
                  </a:lnTo>
                  <a:lnTo>
                    <a:pt x="555" y="4267"/>
                  </a:lnTo>
                  <a:lnTo>
                    <a:pt x="467" y="4279"/>
                  </a:lnTo>
                  <a:lnTo>
                    <a:pt x="376" y="4290"/>
                  </a:lnTo>
                  <a:lnTo>
                    <a:pt x="284" y="4300"/>
                  </a:lnTo>
                  <a:lnTo>
                    <a:pt x="191" y="4308"/>
                  </a:lnTo>
                  <a:lnTo>
                    <a:pt x="97" y="4314"/>
                  </a:lnTo>
                  <a:lnTo>
                    <a:pt x="0" y="4320"/>
                  </a:lnTo>
                  <a:lnTo>
                    <a:pt x="5096" y="4320"/>
                  </a:lnTo>
                  <a:lnTo>
                    <a:pt x="5087" y="6"/>
                  </a:lnTo>
                  <a:lnTo>
                    <a:pt x="4450" y="0"/>
                  </a:lnTo>
                </a:path>
              </a:pathLst>
            </a:custGeom>
            <a:solidFill>
              <a:schemeClr val="accent1">
                <a:lumMod val="75000"/>
                <a:alpha val="14000"/>
              </a:schemeClr>
            </a:solidFill>
            <a:ln w="9525">
              <a:noFill/>
              <a:round/>
            </a:ln>
            <a:effectLst>
              <a:outerShdw blurRad="50800" dist="38100" dir="13500000" algn="br" rotWithShape="0">
                <a:prstClr val="black">
                  <a:alpha val="40000"/>
                </a:prstClr>
              </a:outerShdw>
            </a:effectLst>
          </p:spPr>
          <p:txBody>
            <a:bodyPr anchor="ctr"/>
            <a:lstStyle/>
            <a:p>
              <a:pPr algn="ctr" latinLnBrk="0">
                <a:defRPr lang="ko-KR"/>
              </a:pPr>
              <a:endParaRPr lang="fr-FR" altLang=""/>
            </a:p>
          </p:txBody>
        </p:sp>
        <p:sp>
          <p:nvSpPr>
            <p:cNvPr id="8" name="Freeform 39"/>
            <p:cNvSpPr/>
            <p:nvPr/>
          </p:nvSpPr>
          <p:spPr>
            <a:xfrm>
              <a:off x="4704306" y="-50800"/>
              <a:ext cx="4439790" cy="6908800"/>
            </a:xfrm>
            <a:custGeom>
              <a:avLst/>
              <a:gdLst/>
              <a:ahLst/>
              <a:cxnLst>
                <a:cxn ang="0">
                  <a:pos x="2818" y="0"/>
                </a:cxn>
                <a:cxn ang="0">
                  <a:pos x="2818" y="0"/>
                </a:cxn>
                <a:cxn ang="0">
                  <a:pos x="2812" y="88"/>
                </a:cxn>
                <a:cxn ang="0">
                  <a:pos x="2804" y="176"/>
                </a:cxn>
                <a:cxn ang="0">
                  <a:pos x="2797" y="263"/>
                </a:cxn>
                <a:cxn ang="0">
                  <a:pos x="2788" y="348"/>
                </a:cxn>
                <a:cxn ang="0">
                  <a:pos x="2779" y="431"/>
                </a:cxn>
                <a:cxn ang="0">
                  <a:pos x="2768" y="515"/>
                </a:cxn>
                <a:cxn ang="0">
                  <a:pos x="2745" y="676"/>
                </a:cxn>
                <a:cxn ang="0">
                  <a:pos x="2719" y="834"/>
                </a:cxn>
                <a:cxn ang="0">
                  <a:pos x="2690" y="987"/>
                </a:cxn>
                <a:cxn ang="0">
                  <a:pos x="2658" y="1135"/>
                </a:cxn>
                <a:cxn ang="0">
                  <a:pos x="2624" y="1279"/>
                </a:cxn>
                <a:cxn ang="0">
                  <a:pos x="2587" y="1419"/>
                </a:cxn>
                <a:cxn ang="0">
                  <a:pos x="2549" y="1555"/>
                </a:cxn>
                <a:cxn ang="0">
                  <a:pos x="2508" y="1686"/>
                </a:cxn>
                <a:cxn ang="0">
                  <a:pos x="2464" y="1814"/>
                </a:cxn>
                <a:cxn ang="0">
                  <a:pos x="2418" y="1937"/>
                </a:cxn>
                <a:cxn ang="0">
                  <a:pos x="2371" y="2055"/>
                </a:cxn>
                <a:cxn ang="0">
                  <a:pos x="2321" y="2171"/>
                </a:cxn>
                <a:cxn ang="0">
                  <a:pos x="2271" y="2282"/>
                </a:cxn>
                <a:cxn ang="0">
                  <a:pos x="2218" y="2389"/>
                </a:cxn>
                <a:cxn ang="0">
                  <a:pos x="2165" y="2494"/>
                </a:cxn>
                <a:cxn ang="0">
                  <a:pos x="2109" y="2593"/>
                </a:cxn>
                <a:cxn ang="0">
                  <a:pos x="2052" y="2690"/>
                </a:cxn>
                <a:cxn ang="0">
                  <a:pos x="1995" y="2783"/>
                </a:cxn>
                <a:cxn ang="0">
                  <a:pos x="1935" y="2872"/>
                </a:cxn>
                <a:cxn ang="0">
                  <a:pos x="1876" y="2959"/>
                </a:cxn>
                <a:cxn ang="0">
                  <a:pos x="1815" y="3041"/>
                </a:cxn>
                <a:cxn ang="0">
                  <a:pos x="1753" y="3120"/>
                </a:cxn>
                <a:cxn ang="0">
                  <a:pos x="1692" y="3196"/>
                </a:cxn>
                <a:cxn ang="0">
                  <a:pos x="1630" y="3269"/>
                </a:cxn>
                <a:cxn ang="0">
                  <a:pos x="1566" y="3339"/>
                </a:cxn>
                <a:cxn ang="0">
                  <a:pos x="1504" y="3406"/>
                </a:cxn>
                <a:cxn ang="0">
                  <a:pos x="1440" y="3469"/>
                </a:cxn>
                <a:cxn ang="0">
                  <a:pos x="1378" y="3530"/>
                </a:cxn>
                <a:cxn ang="0">
                  <a:pos x="1314" y="3588"/>
                </a:cxn>
                <a:cxn ang="0">
                  <a:pos x="1252" y="3644"/>
                </a:cxn>
                <a:cxn ang="0">
                  <a:pos x="1188" y="3696"/>
                </a:cxn>
                <a:cxn ang="0">
                  <a:pos x="1126" y="3746"/>
                </a:cxn>
                <a:cxn ang="0">
                  <a:pos x="1065" y="3793"/>
                </a:cxn>
                <a:cxn ang="0">
                  <a:pos x="1003" y="3838"/>
                </a:cxn>
                <a:cxn ang="0">
                  <a:pos x="943" y="3879"/>
                </a:cxn>
                <a:cxn ang="0">
                  <a:pos x="883" y="3921"/>
                </a:cxn>
                <a:cxn ang="0">
                  <a:pos x="825" y="3957"/>
                </a:cxn>
                <a:cxn ang="0">
                  <a:pos x="767" y="3993"/>
                </a:cxn>
                <a:cxn ang="0">
                  <a:pos x="711" y="4025"/>
                </a:cxn>
                <a:cxn ang="0">
                  <a:pos x="656" y="4057"/>
                </a:cxn>
                <a:cxn ang="0">
                  <a:pos x="603" y="4085"/>
                </a:cxn>
                <a:cxn ang="0">
                  <a:pos x="550" y="4112"/>
                </a:cxn>
                <a:cxn ang="0">
                  <a:pos x="500" y="4136"/>
                </a:cxn>
                <a:cxn ang="0">
                  <a:pos x="451" y="4159"/>
                </a:cxn>
                <a:cxn ang="0">
                  <a:pos x="404" y="4180"/>
                </a:cxn>
                <a:cxn ang="0">
                  <a:pos x="317" y="4217"/>
                </a:cxn>
                <a:cxn ang="0">
                  <a:pos x="239" y="4247"/>
                </a:cxn>
                <a:cxn ang="0">
                  <a:pos x="169" y="4271"/>
                </a:cxn>
                <a:cxn ang="0">
                  <a:pos x="111" y="4291"/>
                </a:cxn>
                <a:cxn ang="0">
                  <a:pos x="64" y="4305"/>
                </a:cxn>
                <a:cxn ang="0">
                  <a:pos x="29" y="4314"/>
                </a:cxn>
                <a:cxn ang="0">
                  <a:pos x="0" y="4320"/>
                </a:cxn>
                <a:cxn ang="0">
                  <a:pos x="2818" y="4314"/>
                </a:cxn>
                <a:cxn ang="0">
                  <a:pos x="2818" y="0"/>
                </a:cxn>
              </a:cxnLst>
              <a:rect l="0" t="0" r="r" b="b"/>
              <a:pathLst>
                <a:path w="2818" h="4320">
                  <a:moveTo>
                    <a:pt x="2818" y="0"/>
                  </a:moveTo>
                  <a:lnTo>
                    <a:pt x="2818" y="0"/>
                  </a:lnTo>
                  <a:lnTo>
                    <a:pt x="2812" y="88"/>
                  </a:lnTo>
                  <a:lnTo>
                    <a:pt x="2804" y="176"/>
                  </a:lnTo>
                  <a:lnTo>
                    <a:pt x="2797" y="263"/>
                  </a:lnTo>
                  <a:lnTo>
                    <a:pt x="2788" y="348"/>
                  </a:lnTo>
                  <a:lnTo>
                    <a:pt x="2779" y="431"/>
                  </a:lnTo>
                  <a:lnTo>
                    <a:pt x="2768" y="515"/>
                  </a:lnTo>
                  <a:lnTo>
                    <a:pt x="2745" y="676"/>
                  </a:lnTo>
                  <a:lnTo>
                    <a:pt x="2719" y="834"/>
                  </a:lnTo>
                  <a:lnTo>
                    <a:pt x="2690" y="987"/>
                  </a:lnTo>
                  <a:lnTo>
                    <a:pt x="2658" y="1135"/>
                  </a:lnTo>
                  <a:lnTo>
                    <a:pt x="2624" y="1279"/>
                  </a:lnTo>
                  <a:lnTo>
                    <a:pt x="2587" y="1419"/>
                  </a:lnTo>
                  <a:lnTo>
                    <a:pt x="2549" y="1555"/>
                  </a:lnTo>
                  <a:lnTo>
                    <a:pt x="2508" y="1686"/>
                  </a:lnTo>
                  <a:lnTo>
                    <a:pt x="2464" y="1814"/>
                  </a:lnTo>
                  <a:lnTo>
                    <a:pt x="2418" y="1937"/>
                  </a:lnTo>
                  <a:lnTo>
                    <a:pt x="2371" y="2055"/>
                  </a:lnTo>
                  <a:lnTo>
                    <a:pt x="2321" y="2171"/>
                  </a:lnTo>
                  <a:lnTo>
                    <a:pt x="2271" y="2282"/>
                  </a:lnTo>
                  <a:lnTo>
                    <a:pt x="2218" y="2389"/>
                  </a:lnTo>
                  <a:lnTo>
                    <a:pt x="2165" y="2494"/>
                  </a:lnTo>
                  <a:lnTo>
                    <a:pt x="2109" y="2593"/>
                  </a:lnTo>
                  <a:lnTo>
                    <a:pt x="2052" y="2690"/>
                  </a:lnTo>
                  <a:lnTo>
                    <a:pt x="1995" y="2783"/>
                  </a:lnTo>
                  <a:lnTo>
                    <a:pt x="1935" y="2872"/>
                  </a:lnTo>
                  <a:lnTo>
                    <a:pt x="1876" y="2959"/>
                  </a:lnTo>
                  <a:lnTo>
                    <a:pt x="1815" y="3041"/>
                  </a:lnTo>
                  <a:lnTo>
                    <a:pt x="1753" y="3120"/>
                  </a:lnTo>
                  <a:lnTo>
                    <a:pt x="1692" y="3196"/>
                  </a:lnTo>
                  <a:lnTo>
                    <a:pt x="1630" y="3269"/>
                  </a:lnTo>
                  <a:lnTo>
                    <a:pt x="1566" y="3339"/>
                  </a:lnTo>
                  <a:lnTo>
                    <a:pt x="1504" y="3406"/>
                  </a:lnTo>
                  <a:lnTo>
                    <a:pt x="1440" y="3469"/>
                  </a:lnTo>
                  <a:lnTo>
                    <a:pt x="1378" y="3530"/>
                  </a:lnTo>
                  <a:lnTo>
                    <a:pt x="1314" y="3588"/>
                  </a:lnTo>
                  <a:lnTo>
                    <a:pt x="1252" y="3644"/>
                  </a:lnTo>
                  <a:lnTo>
                    <a:pt x="1188" y="3696"/>
                  </a:lnTo>
                  <a:lnTo>
                    <a:pt x="1126" y="3746"/>
                  </a:lnTo>
                  <a:lnTo>
                    <a:pt x="1065" y="3793"/>
                  </a:lnTo>
                  <a:lnTo>
                    <a:pt x="1003" y="3838"/>
                  </a:lnTo>
                  <a:lnTo>
                    <a:pt x="943" y="3879"/>
                  </a:lnTo>
                  <a:lnTo>
                    <a:pt x="883" y="3921"/>
                  </a:lnTo>
                  <a:lnTo>
                    <a:pt x="825" y="3957"/>
                  </a:lnTo>
                  <a:lnTo>
                    <a:pt x="767" y="3993"/>
                  </a:lnTo>
                  <a:lnTo>
                    <a:pt x="711" y="4025"/>
                  </a:lnTo>
                  <a:lnTo>
                    <a:pt x="656" y="4057"/>
                  </a:lnTo>
                  <a:lnTo>
                    <a:pt x="603" y="4085"/>
                  </a:lnTo>
                  <a:lnTo>
                    <a:pt x="550" y="4112"/>
                  </a:lnTo>
                  <a:lnTo>
                    <a:pt x="500" y="4136"/>
                  </a:lnTo>
                  <a:lnTo>
                    <a:pt x="451" y="4159"/>
                  </a:lnTo>
                  <a:lnTo>
                    <a:pt x="404" y="4180"/>
                  </a:lnTo>
                  <a:lnTo>
                    <a:pt x="317" y="4217"/>
                  </a:lnTo>
                  <a:lnTo>
                    <a:pt x="239" y="4247"/>
                  </a:lnTo>
                  <a:lnTo>
                    <a:pt x="169" y="4271"/>
                  </a:lnTo>
                  <a:lnTo>
                    <a:pt x="111" y="4291"/>
                  </a:lnTo>
                  <a:lnTo>
                    <a:pt x="64" y="4305"/>
                  </a:lnTo>
                  <a:lnTo>
                    <a:pt x="29" y="4314"/>
                  </a:lnTo>
                  <a:lnTo>
                    <a:pt x="0" y="4320"/>
                  </a:lnTo>
                  <a:lnTo>
                    <a:pt x="2818" y="4314"/>
                  </a:lnTo>
                  <a:lnTo>
                    <a:pt x="2818" y="0"/>
                  </a:lnTo>
                </a:path>
              </a:pathLst>
            </a:custGeom>
            <a:solidFill>
              <a:schemeClr val="accent1">
                <a:lumMod val="60000"/>
                <a:lumOff val="40000"/>
                <a:alpha val="90000"/>
              </a:schemeClr>
            </a:solidFill>
            <a:ln w="9525">
              <a:noFill/>
              <a:round/>
            </a:ln>
            <a:effectLst>
              <a:outerShdw blurRad="50800" dist="38100" dir="13500000" algn="br" rotWithShape="0">
                <a:prstClr val="black">
                  <a:alpha val="40000"/>
                </a:prstClr>
              </a:outerShdw>
            </a:effectLst>
          </p:spPr>
          <p:txBody>
            <a:bodyPr anchor="ctr"/>
            <a:lstStyle/>
            <a:p>
              <a:pPr algn="ctr" latinLnBrk="0">
                <a:defRPr lang="ko-KR"/>
              </a:pPr>
              <a:endParaRPr lang="fr-FR" altLang=""/>
            </a:p>
          </p:txBody>
        </p:sp>
        <p:sp>
          <p:nvSpPr>
            <p:cNvPr id="9" name="Freeform 34"/>
            <p:cNvSpPr/>
            <p:nvPr/>
          </p:nvSpPr>
          <p:spPr>
            <a:xfrm>
              <a:off x="6293129" y="-12700"/>
              <a:ext cx="2863571" cy="6870700"/>
            </a:xfrm>
            <a:custGeom>
              <a:avLst/>
              <a:gdLst/>
              <a:ahLst/>
              <a:cxnLst>
                <a:cxn ang="0">
                  <a:pos x="1687" y="0"/>
                </a:cxn>
                <a:cxn ang="0">
                  <a:pos x="1687" y="0"/>
                </a:cxn>
                <a:cxn ang="0">
                  <a:pos x="1685" y="36"/>
                </a:cxn>
                <a:cxn ang="0">
                  <a:pos x="1679" y="141"/>
                </a:cxn>
                <a:cxn ang="0">
                  <a:pos x="1666" y="306"/>
                </a:cxn>
                <a:cxn ang="0">
                  <a:pos x="1657" y="410"/>
                </a:cxn>
                <a:cxn ang="0">
                  <a:pos x="1644" y="523"/>
                </a:cxn>
                <a:cxn ang="0">
                  <a:pos x="1631" y="649"/>
                </a:cxn>
                <a:cxn ang="0">
                  <a:pos x="1613" y="786"/>
                </a:cxn>
                <a:cxn ang="0">
                  <a:pos x="1593" y="930"/>
                </a:cxn>
                <a:cxn ang="0">
                  <a:pos x="1569" y="1083"/>
                </a:cxn>
                <a:cxn ang="0">
                  <a:pos x="1541" y="1244"/>
                </a:cxn>
                <a:cxn ang="0">
                  <a:pos x="1511" y="1411"/>
                </a:cxn>
                <a:cxn ang="0">
                  <a:pos x="1475" y="1582"/>
                </a:cxn>
                <a:cxn ang="0">
                  <a:pos x="1455" y="1669"/>
                </a:cxn>
                <a:cxn ang="0">
                  <a:pos x="1435" y="1757"/>
                </a:cxn>
                <a:cxn ang="0">
                  <a:pos x="1414" y="1846"/>
                </a:cxn>
                <a:cxn ang="0">
                  <a:pos x="1391" y="1936"/>
                </a:cxn>
                <a:cxn ang="0">
                  <a:pos x="1367" y="2027"/>
                </a:cxn>
                <a:cxn ang="0">
                  <a:pos x="1341" y="2116"/>
                </a:cxn>
                <a:cxn ang="0">
                  <a:pos x="1315" y="2207"/>
                </a:cxn>
                <a:cxn ang="0">
                  <a:pos x="1286" y="2300"/>
                </a:cxn>
                <a:cxn ang="0">
                  <a:pos x="1258" y="2391"/>
                </a:cxn>
                <a:cxn ang="0">
                  <a:pos x="1227" y="2482"/>
                </a:cxn>
                <a:cxn ang="0">
                  <a:pos x="1195" y="2573"/>
                </a:cxn>
                <a:cxn ang="0">
                  <a:pos x="1162" y="2662"/>
                </a:cxn>
                <a:cxn ang="0">
                  <a:pos x="1127" y="2753"/>
                </a:cxn>
                <a:cxn ang="0">
                  <a:pos x="1091" y="2843"/>
                </a:cxn>
                <a:cxn ang="0">
                  <a:pos x="1053" y="2931"/>
                </a:cxn>
                <a:cxn ang="0">
                  <a:pos x="1013" y="3019"/>
                </a:cxn>
                <a:cxn ang="0">
                  <a:pos x="972" y="3107"/>
                </a:cxn>
                <a:cxn ang="0">
                  <a:pos x="928" y="3191"/>
                </a:cxn>
                <a:cxn ang="0">
                  <a:pos x="884" y="3276"/>
                </a:cxn>
                <a:cxn ang="0">
                  <a:pos x="839" y="3360"/>
                </a:cxn>
                <a:cxn ang="0">
                  <a:pos x="790" y="3442"/>
                </a:cxn>
                <a:cxn ang="0">
                  <a:pos x="742" y="3522"/>
                </a:cxn>
                <a:cxn ang="0">
                  <a:pos x="690" y="3601"/>
                </a:cxn>
                <a:cxn ang="0">
                  <a:pos x="637" y="3678"/>
                </a:cxn>
                <a:cxn ang="0">
                  <a:pos x="583" y="3753"/>
                </a:cxn>
                <a:cxn ang="0">
                  <a:pos x="525" y="3826"/>
                </a:cxn>
                <a:cxn ang="0">
                  <a:pos x="467" y="3897"/>
                </a:cxn>
                <a:cxn ang="0">
                  <a:pos x="407" y="3965"/>
                </a:cxn>
                <a:cxn ang="0">
                  <a:pos x="343" y="4030"/>
                </a:cxn>
                <a:cxn ang="0">
                  <a:pos x="279" y="4094"/>
                </a:cxn>
                <a:cxn ang="0">
                  <a:pos x="212" y="4155"/>
                </a:cxn>
                <a:cxn ang="0">
                  <a:pos x="144" y="4212"/>
                </a:cxn>
                <a:cxn ang="0">
                  <a:pos x="108" y="4241"/>
                </a:cxn>
                <a:cxn ang="0">
                  <a:pos x="73" y="4268"/>
                </a:cxn>
                <a:cxn ang="0">
                  <a:pos x="36" y="4294"/>
                </a:cxn>
                <a:cxn ang="0">
                  <a:pos x="0" y="4320"/>
                </a:cxn>
                <a:cxn ang="0">
                  <a:pos x="2136" y="4320"/>
                </a:cxn>
                <a:cxn ang="0">
                  <a:pos x="2130" y="6"/>
                </a:cxn>
                <a:cxn ang="0">
                  <a:pos x="1687" y="0"/>
                </a:cxn>
              </a:cxnLst>
              <a:rect l="0" t="0" r="r" b="b"/>
              <a:pathLst>
                <a:path w="2136" h="4320">
                  <a:moveTo>
                    <a:pt x="1687" y="0"/>
                  </a:moveTo>
                  <a:lnTo>
                    <a:pt x="1687" y="0"/>
                  </a:lnTo>
                  <a:lnTo>
                    <a:pt x="1685" y="36"/>
                  </a:lnTo>
                  <a:lnTo>
                    <a:pt x="1679" y="141"/>
                  </a:lnTo>
                  <a:lnTo>
                    <a:pt x="1666" y="306"/>
                  </a:lnTo>
                  <a:lnTo>
                    <a:pt x="1657" y="410"/>
                  </a:lnTo>
                  <a:lnTo>
                    <a:pt x="1644" y="523"/>
                  </a:lnTo>
                  <a:lnTo>
                    <a:pt x="1631" y="649"/>
                  </a:lnTo>
                  <a:lnTo>
                    <a:pt x="1613" y="786"/>
                  </a:lnTo>
                  <a:lnTo>
                    <a:pt x="1593" y="930"/>
                  </a:lnTo>
                  <a:lnTo>
                    <a:pt x="1569" y="1083"/>
                  </a:lnTo>
                  <a:lnTo>
                    <a:pt x="1541" y="1244"/>
                  </a:lnTo>
                  <a:lnTo>
                    <a:pt x="1511" y="1411"/>
                  </a:lnTo>
                  <a:lnTo>
                    <a:pt x="1475" y="1582"/>
                  </a:lnTo>
                  <a:lnTo>
                    <a:pt x="1455" y="1669"/>
                  </a:lnTo>
                  <a:lnTo>
                    <a:pt x="1435" y="1757"/>
                  </a:lnTo>
                  <a:lnTo>
                    <a:pt x="1414" y="1846"/>
                  </a:lnTo>
                  <a:lnTo>
                    <a:pt x="1391" y="1936"/>
                  </a:lnTo>
                  <a:lnTo>
                    <a:pt x="1367" y="2027"/>
                  </a:lnTo>
                  <a:lnTo>
                    <a:pt x="1341" y="2116"/>
                  </a:lnTo>
                  <a:lnTo>
                    <a:pt x="1315" y="2207"/>
                  </a:lnTo>
                  <a:lnTo>
                    <a:pt x="1286" y="2300"/>
                  </a:lnTo>
                  <a:lnTo>
                    <a:pt x="1258" y="2391"/>
                  </a:lnTo>
                  <a:lnTo>
                    <a:pt x="1227" y="2482"/>
                  </a:lnTo>
                  <a:lnTo>
                    <a:pt x="1195" y="2573"/>
                  </a:lnTo>
                  <a:lnTo>
                    <a:pt x="1162" y="2662"/>
                  </a:lnTo>
                  <a:lnTo>
                    <a:pt x="1127" y="2753"/>
                  </a:lnTo>
                  <a:lnTo>
                    <a:pt x="1091" y="2843"/>
                  </a:lnTo>
                  <a:lnTo>
                    <a:pt x="1053" y="2931"/>
                  </a:lnTo>
                  <a:lnTo>
                    <a:pt x="1013" y="3019"/>
                  </a:lnTo>
                  <a:lnTo>
                    <a:pt x="972" y="3107"/>
                  </a:lnTo>
                  <a:lnTo>
                    <a:pt x="928" y="3191"/>
                  </a:lnTo>
                  <a:lnTo>
                    <a:pt x="884" y="3276"/>
                  </a:lnTo>
                  <a:lnTo>
                    <a:pt x="839" y="3360"/>
                  </a:lnTo>
                  <a:lnTo>
                    <a:pt x="790" y="3442"/>
                  </a:lnTo>
                  <a:lnTo>
                    <a:pt x="742" y="3522"/>
                  </a:lnTo>
                  <a:lnTo>
                    <a:pt x="690" y="3601"/>
                  </a:lnTo>
                  <a:lnTo>
                    <a:pt x="637" y="3678"/>
                  </a:lnTo>
                  <a:lnTo>
                    <a:pt x="583" y="3753"/>
                  </a:lnTo>
                  <a:lnTo>
                    <a:pt x="525" y="3826"/>
                  </a:lnTo>
                  <a:lnTo>
                    <a:pt x="467" y="3897"/>
                  </a:lnTo>
                  <a:lnTo>
                    <a:pt x="407" y="3965"/>
                  </a:lnTo>
                  <a:lnTo>
                    <a:pt x="343" y="4030"/>
                  </a:lnTo>
                  <a:lnTo>
                    <a:pt x="279" y="4094"/>
                  </a:lnTo>
                  <a:lnTo>
                    <a:pt x="212" y="4155"/>
                  </a:lnTo>
                  <a:lnTo>
                    <a:pt x="144" y="4212"/>
                  </a:lnTo>
                  <a:lnTo>
                    <a:pt x="108" y="4241"/>
                  </a:lnTo>
                  <a:lnTo>
                    <a:pt x="73" y="4268"/>
                  </a:lnTo>
                  <a:lnTo>
                    <a:pt x="36" y="4294"/>
                  </a:lnTo>
                  <a:lnTo>
                    <a:pt x="0" y="4320"/>
                  </a:lnTo>
                  <a:lnTo>
                    <a:pt x="2136" y="4320"/>
                  </a:lnTo>
                  <a:lnTo>
                    <a:pt x="2130" y="6"/>
                  </a:lnTo>
                  <a:lnTo>
                    <a:pt x="1687" y="0"/>
                  </a:lnTo>
                </a:path>
              </a:pathLst>
            </a:custGeom>
            <a:solidFill>
              <a:schemeClr val="tx2">
                <a:lumMod val="75000"/>
                <a:lumOff val="25000"/>
                <a:alpha val="39000"/>
              </a:schemeClr>
            </a:solidFill>
            <a:ln w="9525">
              <a:noFill/>
              <a:round/>
            </a:ln>
            <a:effectLst>
              <a:outerShdw blurRad="50800" dist="38100" dir="13500000" algn="br" rotWithShape="0">
                <a:prstClr val="black">
                  <a:alpha val="40000"/>
                </a:prstClr>
              </a:outerShdw>
            </a:effectLst>
          </p:spPr>
          <p:txBody>
            <a:bodyPr anchor="ctr"/>
            <a:lstStyle/>
            <a:p>
              <a:pPr algn="ctr" latinLnBrk="0">
                <a:defRPr lang="ko-KR"/>
              </a:pPr>
              <a:endParaRPr lang="fr-FR" altLang=""/>
            </a:p>
          </p:txBody>
        </p:sp>
      </p:grpSp>
      <p:sp>
        <p:nvSpPr>
          <p:cNvPr id="2" name="제목 1"/>
          <p:cNvSpPr>
            <a:spLocks noGrp="1"/>
          </p:cNvSpPr>
          <p:nvPr>
            <p:ph type="ctrTitle"/>
          </p:nvPr>
        </p:nvSpPr>
        <p:spPr>
          <a:xfrm>
            <a:off x="330199" y="2357429"/>
            <a:ext cx="11531599" cy="1470024"/>
          </a:xfrm>
        </p:spPr>
        <p:txBody>
          <a:bodyPr/>
          <a:lstStyle>
            <a:lvl1pPr>
              <a:defRPr sz="5000" b="0"/>
            </a:lvl1pPr>
          </a:lstStyle>
          <a:p>
            <a:pPr lvl="0">
              <a:defRPr lang="ko-KR"/>
            </a:pPr>
            <a:r>
              <a:rPr lang="fr-FR" altLang=""/>
              <a:t>App. 2X pour mod. style titre masque</a:t>
            </a:r>
          </a:p>
        </p:txBody>
      </p:sp>
      <p:sp>
        <p:nvSpPr>
          <p:cNvPr id="3" name="날짜 개체 틀 2"/>
          <p:cNvSpPr>
            <a:spLocks noGrp="1"/>
          </p:cNvSpPr>
          <p:nvPr>
            <p:ph type="dt" sz="half" idx="10"/>
          </p:nvPr>
        </p:nvSpPr>
        <p:spPr>
          <a:xfrm>
            <a:off x="609599" y="6356349"/>
            <a:ext cx="2844799" cy="365124"/>
          </a:xfrm>
        </p:spPr>
        <p:txBody>
          <a:bodyPr/>
          <a:lstStyle>
            <a:lvl1pPr>
              <a:defRPr>
                <a:solidFill>
                  <a:schemeClr val="tx2">
                    <a:lumMod val="75000"/>
                    <a:lumOff val="25000"/>
                  </a:schemeClr>
                </a:solidFill>
              </a:defRPr>
            </a:lvl1pPr>
          </a:lstStyle>
          <a:p>
            <a:pPr latinLnBrk="0">
              <a:defRPr lang="ko-KR"/>
            </a:pPr>
            <a:fld id="{CFF92FE0-446C-4EFE-B8B6-92D447EE7851}" type="datetime1">
              <a:rPr lang="fr-FR" altLang="" smtClean="0"/>
              <a:pPr latinLnBrk="0">
                <a:defRPr lang="ko-KR"/>
              </a:pPr>
              <a:t>25/05/2018</a:t>
            </a:fld>
            <a:endParaRPr lang="fr-FR" altLang=""/>
          </a:p>
        </p:txBody>
      </p:sp>
      <p:sp>
        <p:nvSpPr>
          <p:cNvPr id="4" name="바닥글 개체 틀 3"/>
          <p:cNvSpPr>
            <a:spLocks noGrp="1"/>
          </p:cNvSpPr>
          <p:nvPr>
            <p:ph type="ftr" sz="quarter" idx="11"/>
          </p:nvPr>
        </p:nvSpPr>
        <p:spPr>
          <a:xfrm>
            <a:off x="4165599" y="6356349"/>
            <a:ext cx="3860799" cy="365124"/>
          </a:xfrm>
        </p:spPr>
        <p:txBody>
          <a:bodyPr/>
          <a:lstStyle>
            <a:lvl1pPr>
              <a:defRPr>
                <a:solidFill>
                  <a:schemeClr val="tx2">
                    <a:lumMod val="75000"/>
                    <a:lumOff val="25000"/>
                  </a:schemeClr>
                </a:solidFill>
              </a:defRPr>
            </a:lvl1pPr>
          </a:lstStyle>
          <a:p>
            <a:pPr latinLnBrk="0">
              <a:defRPr lang="ko-KR"/>
            </a:pPr>
            <a:endParaRPr lang="fr-FR" altLang=""/>
          </a:p>
        </p:txBody>
      </p:sp>
      <p:sp>
        <p:nvSpPr>
          <p:cNvPr id="5" name="슬라이드 번호 개체 틀 4"/>
          <p:cNvSpPr>
            <a:spLocks noGrp="1"/>
          </p:cNvSpPr>
          <p:nvPr>
            <p:ph type="sldNum" sz="quarter" idx="12"/>
          </p:nvPr>
        </p:nvSpPr>
        <p:spPr>
          <a:xfrm>
            <a:off x="8737599" y="6356349"/>
            <a:ext cx="2844799" cy="365124"/>
          </a:xfrm>
        </p:spPr>
        <p:txBody>
          <a:bodyPr/>
          <a:lstStyle>
            <a:lvl1pPr>
              <a:defRPr>
                <a:solidFill>
                  <a:schemeClr val="bg1"/>
                </a:solidFill>
              </a:defRPr>
            </a:lvl1pPr>
          </a:lstStyle>
          <a:p>
            <a:pPr latinLnBrk="0">
              <a:defRPr lang="ko-KR"/>
            </a:pPr>
            <a:fld id="{DF28FB93-0A08-4E7D-8E63-9EFA29F1E093}" type="slidenum">
              <a:rPr lang="fr-FR" altLang=""/>
              <a:pPr latinLnBrk="0">
                <a:defRPr lang="ko-KR"/>
              </a:pPr>
              <a:t>‹N°›</a:t>
            </a:fld>
            <a:endParaRPr lang="fr-FR" altLang=""/>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able des matières" type="clipArtAndTx" preserve="1">
  <p:cSld name="Table des matières">
    <p:spTree>
      <p:nvGrpSpPr>
        <p:cNvPr id="1" name=""/>
        <p:cNvGrpSpPr/>
        <p:nvPr/>
      </p:nvGrpSpPr>
      <p:grpSpPr>
        <a:xfrm>
          <a:off x="0" y="0"/>
          <a:ext cx="0" cy="0"/>
          <a:chOff x="0" y="0"/>
          <a:chExt cx="0" cy="0"/>
        </a:xfrm>
      </p:grpSpPr>
      <p:sp>
        <p:nvSpPr>
          <p:cNvPr id="2" name="제목 1"/>
          <p:cNvSpPr>
            <a:spLocks noGrp="1"/>
          </p:cNvSpPr>
          <p:nvPr>
            <p:ph type="title"/>
          </p:nvPr>
        </p:nvSpPr>
        <p:spPr>
          <a:xfrm>
            <a:off x="1809719" y="500041"/>
            <a:ext cx="9048813" cy="1143000"/>
          </a:xfrm>
        </p:spPr>
        <p:txBody>
          <a:bodyPr/>
          <a:lstStyle>
            <a:lvl1pPr algn="l">
              <a:defRPr sz="5000"/>
            </a:lvl1pPr>
          </a:lstStyle>
          <a:p>
            <a:pPr lvl="0">
              <a:defRPr lang="ko-KR"/>
            </a:pPr>
            <a:r>
              <a:rPr lang="fr-FR" altLang=""/>
              <a:t>App. 2X pour mod. style titre masque</a:t>
            </a:r>
          </a:p>
        </p:txBody>
      </p:sp>
      <p:sp>
        <p:nvSpPr>
          <p:cNvPr id="8" name="텍스트 개체 틀 2"/>
          <p:cNvSpPr>
            <a:spLocks noGrp="1"/>
          </p:cNvSpPr>
          <p:nvPr>
            <p:ph type="body" sz="quarter" idx="14" hasCustomPrompt="1"/>
          </p:nvPr>
        </p:nvSpPr>
        <p:spPr>
          <a:xfrm>
            <a:off x="1824234" y="2214562"/>
            <a:ext cx="6125633" cy="3228974"/>
          </a:xfrm>
        </p:spPr>
        <p:txBody>
          <a:bodyPr/>
          <a:lstStyle>
            <a:lvl1pPr>
              <a:lnSpc>
                <a:spcPct val="150000"/>
              </a:lnSpc>
              <a:defRPr sz="2200"/>
            </a:lvl1pPr>
          </a:lstStyle>
          <a:p>
            <a:pPr lvl="0">
              <a:defRPr lang="ko-KR"/>
            </a:pPr>
            <a:r>
              <a:rPr lang="en-US" altLang="en-US"/>
              <a:t>첫째 목차</a:t>
            </a:r>
          </a:p>
          <a:p>
            <a:pPr lvl="0">
              <a:defRPr lang="ko-KR"/>
            </a:pPr>
            <a:r>
              <a:rPr lang="en-US" altLang="en-US"/>
              <a:t>둘째 목차</a:t>
            </a:r>
          </a:p>
          <a:p>
            <a:pPr lvl="0">
              <a:defRPr lang="ko-KR"/>
            </a:pPr>
            <a:r>
              <a:rPr lang="en-US" altLang="en-US"/>
              <a:t>셋째 목차</a:t>
            </a:r>
          </a:p>
          <a:p>
            <a:pPr lvl="0">
              <a:defRPr lang="ko-KR"/>
            </a:pPr>
            <a:r>
              <a:rPr lang="en-US" altLang="en-US"/>
              <a:t>넷째 목차</a:t>
            </a:r>
          </a:p>
          <a:p>
            <a:pPr lvl="0">
              <a:defRPr lang="ko-KR"/>
            </a:pPr>
            <a:r>
              <a:rPr lang="en-US" altLang="en-US"/>
              <a:t>다섯째 목차</a:t>
            </a:r>
          </a:p>
        </p:txBody>
      </p:sp>
      <p:sp>
        <p:nvSpPr>
          <p:cNvPr id="4" name="날짜 개체 틀 3"/>
          <p:cNvSpPr>
            <a:spLocks noGrp="1"/>
          </p:cNvSpPr>
          <p:nvPr>
            <p:ph type="dt" sz="half" idx="10"/>
          </p:nvPr>
        </p:nvSpPr>
        <p:spPr/>
        <p:txBody>
          <a:bodyPr/>
          <a:lstStyle>
            <a:lvl1pPr>
              <a:defRPr>
                <a:solidFill>
                  <a:schemeClr val="tx2">
                    <a:lumMod val="75000"/>
                    <a:lumOff val="25000"/>
                  </a:schemeClr>
                </a:solidFill>
              </a:defRPr>
            </a:lvl1pPr>
          </a:lstStyle>
          <a:p>
            <a:pPr latinLnBrk="0">
              <a:defRPr lang="ko-KR"/>
            </a:pPr>
            <a:fld id="{D5205337-0750-4691-A82A-50FA488C5AFF}" type="datetime1">
              <a:rPr lang="fr-FR" altLang="" smtClean="0"/>
              <a:pPr latinLnBrk="0">
                <a:defRPr lang="ko-KR"/>
              </a:pPr>
              <a:t>25/05/2018</a:t>
            </a:fld>
            <a:endParaRPr lang="fr-FR" altLang=""/>
          </a:p>
        </p:txBody>
      </p:sp>
      <p:sp>
        <p:nvSpPr>
          <p:cNvPr id="5" name="바닥글 개체 틀 4"/>
          <p:cNvSpPr>
            <a:spLocks noGrp="1"/>
          </p:cNvSpPr>
          <p:nvPr>
            <p:ph type="ftr" sz="quarter" idx="11"/>
          </p:nvPr>
        </p:nvSpPr>
        <p:spPr/>
        <p:txBody>
          <a:bodyPr/>
          <a:lstStyle>
            <a:lvl1pPr>
              <a:defRPr>
                <a:solidFill>
                  <a:schemeClr val="tx2">
                    <a:lumMod val="75000"/>
                    <a:lumOff val="25000"/>
                  </a:schemeClr>
                </a:solidFill>
              </a:defRPr>
            </a:lvl1pPr>
          </a:lstStyle>
          <a:p>
            <a:pPr latinLnBrk="0">
              <a:defRPr lang="ko-KR"/>
            </a:pPr>
            <a:endParaRPr lang="fr-FR" altLang=""/>
          </a:p>
        </p:txBody>
      </p:sp>
      <p:sp>
        <p:nvSpPr>
          <p:cNvPr id="6" name="슬라이드 번호 개체 틀 5"/>
          <p:cNvSpPr>
            <a:spLocks noGrp="1"/>
          </p:cNvSpPr>
          <p:nvPr>
            <p:ph type="sldNum" sz="quarter" idx="12"/>
          </p:nvPr>
        </p:nvSpPr>
        <p:spPr/>
        <p:txBody>
          <a:bodyPr/>
          <a:lstStyle>
            <a:lvl1pPr>
              <a:defRPr>
                <a:solidFill>
                  <a:schemeClr val="tx2">
                    <a:lumMod val="75000"/>
                    <a:lumOff val="25000"/>
                  </a:schemeClr>
                </a:solidFill>
              </a:defRPr>
            </a:lvl1pPr>
          </a:lstStyle>
          <a:p>
            <a:pPr latinLnBrk="0">
              <a:defRPr lang="ko-KR"/>
            </a:pPr>
            <a:fld id="{DF28FB93-0A08-4E7D-8E63-9EFA29F1E093}" type="slidenum">
              <a:rPr lang="fr-FR" altLang=""/>
              <a:pPr latinLnBrk="0">
                <a:defRPr lang="ko-KR"/>
              </a:pPr>
              <a:t>‹N°›</a:t>
            </a:fld>
            <a:endParaRPr lang="fr-FR" altLang=""/>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re vertical et texte" type="vertTitleAndTx" preserve="1">
  <p:cSld name="Titre vertical et texte">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10320527" y="571478"/>
            <a:ext cx="1261870" cy="5554683"/>
          </a:xfrm>
        </p:spPr>
        <p:txBody>
          <a:bodyPr vert="eaVert"/>
          <a:lstStyle>
            <a:lvl1pPr algn="ctr">
              <a:defRPr sz="3900"/>
            </a:lvl1pPr>
          </a:lstStyle>
          <a:p>
            <a:pPr lvl="0">
              <a:defRPr lang="ko-KR"/>
            </a:pPr>
            <a:r>
              <a:rPr lang="fr-FR" altLang=""/>
              <a:t>App. 2X pour mod. style titre masque</a:t>
            </a:r>
          </a:p>
        </p:txBody>
      </p:sp>
      <p:sp>
        <p:nvSpPr>
          <p:cNvPr id="3" name="세로 텍스트 개체 틀 2"/>
          <p:cNvSpPr>
            <a:spLocks noGrp="1"/>
          </p:cNvSpPr>
          <p:nvPr>
            <p:ph type="body" orient="vert" idx="1"/>
          </p:nvPr>
        </p:nvSpPr>
        <p:spPr>
          <a:xfrm>
            <a:off x="609599" y="571478"/>
            <a:ext cx="9326879" cy="5554683"/>
          </a:xfrm>
        </p:spPr>
        <p:txBody>
          <a:bodyPr vert="eaVert"/>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4" name="날짜 개체 틀 3"/>
          <p:cNvSpPr>
            <a:spLocks noGrp="1"/>
          </p:cNvSpPr>
          <p:nvPr>
            <p:ph type="dt" sz="half" idx="10"/>
          </p:nvPr>
        </p:nvSpPr>
        <p:spPr/>
        <p:txBody>
          <a:bodyPr/>
          <a:lstStyle>
            <a:lvl1pPr>
              <a:defRPr>
                <a:solidFill>
                  <a:schemeClr val="tx2">
                    <a:lumMod val="75000"/>
                    <a:lumOff val="25000"/>
                  </a:schemeClr>
                </a:solidFill>
              </a:defRPr>
            </a:lvl1pPr>
          </a:lstStyle>
          <a:p>
            <a:pPr latinLnBrk="0">
              <a:defRPr lang="ko-KR"/>
            </a:pPr>
            <a:fld id="{4E599375-8A11-4C04-B372-2C0A2FB59B93}" type="datetime1">
              <a:rPr lang="fr-FR" altLang="" smtClean="0"/>
              <a:pPr latinLnBrk="0">
                <a:defRPr lang="ko-KR"/>
              </a:pPr>
              <a:t>25/05/2018</a:t>
            </a:fld>
            <a:endParaRPr lang="fr-FR" altLang=""/>
          </a:p>
        </p:txBody>
      </p:sp>
      <p:sp>
        <p:nvSpPr>
          <p:cNvPr id="5" name="바닥글 개체 틀 4"/>
          <p:cNvSpPr>
            <a:spLocks noGrp="1"/>
          </p:cNvSpPr>
          <p:nvPr>
            <p:ph type="ftr" sz="quarter" idx="11"/>
          </p:nvPr>
        </p:nvSpPr>
        <p:spPr/>
        <p:txBody>
          <a:bodyPr/>
          <a:lstStyle>
            <a:lvl1pPr>
              <a:defRPr>
                <a:solidFill>
                  <a:schemeClr val="tx2">
                    <a:lumMod val="75000"/>
                    <a:lumOff val="25000"/>
                  </a:schemeClr>
                </a:solidFill>
              </a:defRPr>
            </a:lvl1pPr>
          </a:lstStyle>
          <a:p>
            <a:pPr latinLnBrk="0">
              <a:defRPr lang="ko-KR"/>
            </a:pPr>
            <a:endParaRPr lang="fr-FR" altLang=""/>
          </a:p>
        </p:txBody>
      </p:sp>
      <p:sp>
        <p:nvSpPr>
          <p:cNvPr id="6" name="슬라이드 번호 개체 틀 5"/>
          <p:cNvSpPr>
            <a:spLocks noGrp="1"/>
          </p:cNvSpPr>
          <p:nvPr>
            <p:ph type="sldNum" sz="quarter" idx="12"/>
          </p:nvPr>
        </p:nvSpPr>
        <p:spPr/>
        <p:txBody>
          <a:bodyPr/>
          <a:lstStyle>
            <a:lvl1pPr>
              <a:defRPr>
                <a:solidFill>
                  <a:schemeClr val="tx2">
                    <a:lumMod val="75000"/>
                    <a:lumOff val="25000"/>
                  </a:schemeClr>
                </a:solidFill>
              </a:defRPr>
            </a:lvl1pPr>
          </a:lstStyle>
          <a:p>
            <a:pPr latinLnBrk="0">
              <a:defRPr lang="ko-KR"/>
            </a:pPr>
            <a:fld id="{DF28FB93-0A08-4E7D-8E63-9EFA29F1E093}" type="slidenum">
              <a:rPr lang="fr-FR" altLang=""/>
              <a:pPr latinLnBrk="0">
                <a:defRPr lang="ko-KR"/>
              </a:pPr>
              <a:t>‹N°›</a:t>
            </a:fld>
            <a:endParaRPr lang="fr-FR" altLang=""/>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re et contenu" type="obj" preserve="1">
  <p:cSld name="Titre et contenu">
    <p:spTree>
      <p:nvGrpSpPr>
        <p:cNvPr id="1" name=""/>
        <p:cNvGrpSpPr/>
        <p:nvPr/>
      </p:nvGrpSpPr>
      <p:grpSpPr>
        <a:xfrm>
          <a:off x="0" y="0"/>
          <a:ext cx="0" cy="0"/>
          <a:chOff x="0" y="0"/>
          <a:chExt cx="0" cy="0"/>
        </a:xfrm>
      </p:grpSpPr>
      <p:sp>
        <p:nvSpPr>
          <p:cNvPr id="2" name="제목 1"/>
          <p:cNvSpPr>
            <a:spLocks noGrp="1"/>
          </p:cNvSpPr>
          <p:nvPr>
            <p:ph type="title"/>
          </p:nvPr>
        </p:nvSpPr>
        <p:spPr>
          <a:xfrm>
            <a:off x="609599" y="305956"/>
            <a:ext cx="10972799" cy="923924"/>
          </a:xfrm>
        </p:spPr>
        <p:txBody>
          <a:bodyPr/>
          <a:lstStyle>
            <a:lvl1pPr>
              <a:defRPr sz="5000"/>
            </a:lvl1pPr>
          </a:lstStyle>
          <a:p>
            <a:pPr lvl="0">
              <a:defRPr lang="ko-KR"/>
            </a:pPr>
            <a:r>
              <a:rPr lang="fr-FR" altLang=""/>
              <a:t>App. 2X pour mod. style titre masque</a:t>
            </a:r>
          </a:p>
        </p:txBody>
      </p:sp>
      <p:sp>
        <p:nvSpPr>
          <p:cNvPr id="3" name="내용 개체 틀 2"/>
          <p:cNvSpPr>
            <a:spLocks noGrp="1"/>
          </p:cNvSpPr>
          <p:nvPr>
            <p:ph idx="1"/>
          </p:nvPr>
        </p:nvSpPr>
        <p:spPr/>
        <p:txBody>
          <a:body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4" name="날짜 개체 틀 3"/>
          <p:cNvSpPr>
            <a:spLocks noGrp="1"/>
          </p:cNvSpPr>
          <p:nvPr>
            <p:ph type="dt" sz="half" idx="10"/>
          </p:nvPr>
        </p:nvSpPr>
        <p:spPr/>
        <p:txBody>
          <a:bodyPr/>
          <a:lstStyle>
            <a:lvl1pPr>
              <a:defRPr>
                <a:solidFill>
                  <a:schemeClr val="tx2">
                    <a:lumMod val="75000"/>
                    <a:lumOff val="25000"/>
                  </a:schemeClr>
                </a:solidFill>
              </a:defRPr>
            </a:lvl1pPr>
          </a:lstStyle>
          <a:p>
            <a:pPr>
              <a:defRPr lang="ko-KR"/>
            </a:pPr>
            <a:fld id="{C3BAE292-F2BD-4412-B750-0C74E64DA4E8}" type="datetime1">
              <a:rPr lang="fr-FR" altLang="" smtClean="0"/>
              <a:pPr>
                <a:defRPr lang="ko-KR"/>
              </a:pPr>
              <a:t>25/05/2018</a:t>
            </a:fld>
            <a:endParaRPr lang="fr-FR" altLang=""/>
          </a:p>
        </p:txBody>
      </p:sp>
      <p:sp>
        <p:nvSpPr>
          <p:cNvPr id="5" name="바닥글 개체 틀 4"/>
          <p:cNvSpPr>
            <a:spLocks noGrp="1"/>
          </p:cNvSpPr>
          <p:nvPr>
            <p:ph type="ftr" sz="quarter" idx="11"/>
          </p:nvPr>
        </p:nvSpPr>
        <p:spPr/>
        <p:txBody>
          <a:bodyPr/>
          <a:lstStyle>
            <a:lvl1pPr>
              <a:defRPr>
                <a:solidFill>
                  <a:schemeClr val="tx2">
                    <a:lumMod val="75000"/>
                    <a:lumOff val="25000"/>
                  </a:schemeClr>
                </a:solidFill>
              </a:defRPr>
            </a:lvl1pPr>
          </a:lstStyle>
          <a:p>
            <a:pPr>
              <a:defRPr lang="ko-KR"/>
            </a:pPr>
            <a:endParaRPr lang="fr-FR" altLang=""/>
          </a:p>
        </p:txBody>
      </p:sp>
      <p:sp>
        <p:nvSpPr>
          <p:cNvPr id="6" name="슬라이드 번호 개체 틀 5"/>
          <p:cNvSpPr>
            <a:spLocks noGrp="1"/>
          </p:cNvSpPr>
          <p:nvPr>
            <p:ph type="sldNum" sz="quarter" idx="12"/>
          </p:nvPr>
        </p:nvSpPr>
        <p:spPr/>
        <p:txBody>
          <a:bodyPr/>
          <a:lstStyle>
            <a:lvl1pPr>
              <a:defRPr>
                <a:solidFill>
                  <a:schemeClr val="tx2">
                    <a:lumMod val="75000"/>
                    <a:lumOff val="25000"/>
                  </a:schemeClr>
                </a:solidFill>
              </a:defRPr>
            </a:lvl1pPr>
          </a:lstStyle>
          <a:p>
            <a:pPr>
              <a:defRPr lang="ko-KR"/>
            </a:pPr>
            <a:fld id="{7689D65B-B557-4199-BC6A-66D78FAB8C53}" type="slidenum">
              <a:rPr lang="fr-FR" altLang=""/>
              <a:pPr>
                <a:defRPr lang="ko-KR"/>
              </a:pPr>
              <a:t>‹N°›</a:t>
            </a:fld>
            <a:endParaRPr lang="fr-FR" altLang=""/>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Vide" type="blank" preserve="1">
  <p:cSld name="Vide">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pPr latinLnBrk="0">
              <a:defRPr lang="ko-KR"/>
            </a:pPr>
            <a:fld id="{D68995E8-0422-4AF2-BAB8-8CED23AC1A46}" type="datetime1">
              <a:rPr lang="fr-FR" altLang="" smtClean="0"/>
              <a:pPr latinLnBrk="0">
                <a:defRPr lang="ko-KR"/>
              </a:pPr>
              <a:t>25/05/2018</a:t>
            </a:fld>
            <a:endParaRPr lang="fr-FR" altLang=""/>
          </a:p>
        </p:txBody>
      </p:sp>
      <p:sp>
        <p:nvSpPr>
          <p:cNvPr id="3" name="바닥글 개체 틀 2"/>
          <p:cNvSpPr>
            <a:spLocks noGrp="1"/>
          </p:cNvSpPr>
          <p:nvPr>
            <p:ph type="ftr" sz="quarter" idx="11"/>
          </p:nvPr>
        </p:nvSpPr>
        <p:spPr/>
        <p:txBody>
          <a:bodyPr/>
          <a:lstStyle/>
          <a:p>
            <a:pPr latinLnBrk="0">
              <a:defRPr lang="ko-KR"/>
            </a:pPr>
            <a:endParaRPr lang="fr-FR" altLang=""/>
          </a:p>
        </p:txBody>
      </p:sp>
      <p:sp>
        <p:nvSpPr>
          <p:cNvPr id="4" name="슬라이드 번호 개체 틀 3"/>
          <p:cNvSpPr>
            <a:spLocks noGrp="1"/>
          </p:cNvSpPr>
          <p:nvPr>
            <p:ph type="sldNum" sz="quarter" idx="12"/>
          </p:nvPr>
        </p:nvSpPr>
        <p:spPr/>
        <p:txBody>
          <a:bodyPr/>
          <a:lstStyle/>
          <a:p>
            <a:pPr latinLnBrk="0">
              <a:defRPr lang="ko-KR"/>
            </a:pPr>
            <a:fld id="{7689D65B-B557-4199-BC6A-66D78FAB8C53}" type="slidenum">
              <a:rPr lang="fr-FR" altLang=""/>
              <a:pPr latinLnBrk="0">
                <a:defRPr lang="ko-KR"/>
              </a:pPr>
              <a:t>‹N°›</a:t>
            </a:fld>
            <a:endParaRPr lang="fr-FR" altLang=""/>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matchingName="En-tête de section" type="secHead" preserve="1">
  <p:cSld name="En-tête de section">
    <p:spTree>
      <p:nvGrpSpPr>
        <p:cNvPr id="1" name=""/>
        <p:cNvGrpSpPr/>
        <p:nvPr/>
      </p:nvGrpSpPr>
      <p:grpSpPr>
        <a:xfrm>
          <a:off x="0" y="0"/>
          <a:ext cx="0" cy="0"/>
          <a:chOff x="0" y="0"/>
          <a:chExt cx="0" cy="0"/>
        </a:xfrm>
      </p:grpSpPr>
      <p:grpSp>
        <p:nvGrpSpPr>
          <p:cNvPr id="7" name="그룹 6"/>
          <p:cNvGrpSpPr/>
          <p:nvPr/>
        </p:nvGrpSpPr>
        <p:grpSpPr>
          <a:xfrm>
            <a:off x="-22569" y="0"/>
            <a:ext cx="6790338" cy="6943724"/>
            <a:chOff x="-16927" y="0"/>
            <a:chExt cx="5092754" cy="6943724"/>
          </a:xfrm>
        </p:grpSpPr>
        <p:sp>
          <p:nvSpPr>
            <p:cNvPr id="8" name="Freeform 6"/>
            <p:cNvSpPr>
              <a:spLocks noEditPoints="1"/>
            </p:cNvSpPr>
            <p:nvPr/>
          </p:nvSpPr>
          <p:spPr>
            <a:xfrm flipV="1">
              <a:off x="-16927" y="3581401"/>
              <a:ext cx="5085353" cy="3276599"/>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accent1">
                <a:lumMod val="60000"/>
                <a:lumOff val="40000"/>
                <a:alpha val="72000"/>
              </a:schemeClr>
            </a:solidFill>
            <a:ln w="9525">
              <a:noFill/>
              <a:round/>
            </a:ln>
            <a:effectLst>
              <a:outerShdw blurRad="50800" dist="38100" dir="18900000" algn="bl" rotWithShape="0">
                <a:prstClr val="black">
                  <a:alpha val="40000"/>
                </a:prstClr>
              </a:outerShdw>
            </a:effectLst>
          </p:spPr>
          <p:txBody>
            <a:bodyPr anchor="ctr"/>
            <a:lstStyle/>
            <a:p>
              <a:pPr algn="ctr" latinLnBrk="0">
                <a:defRPr lang="ko-KR"/>
              </a:pPr>
              <a:endParaRPr lang="fr-FR" altLang=""/>
            </a:p>
          </p:txBody>
        </p:sp>
        <p:sp>
          <p:nvSpPr>
            <p:cNvPr id="9" name="Freeform 12"/>
            <p:cNvSpPr>
              <a:spLocks noEditPoints="1"/>
            </p:cNvSpPr>
            <p:nvPr/>
          </p:nvSpPr>
          <p:spPr>
            <a:xfrm flipV="1">
              <a:off x="-9526" y="4492843"/>
              <a:ext cx="5085353" cy="2365157"/>
            </a:xfrm>
            <a:custGeom>
              <a:avLst/>
              <a:gdLst/>
              <a:ahLst/>
              <a:cxnLst>
                <a:cxn ang="0">
                  <a:pos x="5688" y="0"/>
                </a:cxn>
                <a:cxn ang="0">
                  <a:pos x="8" y="0"/>
                </a:cxn>
                <a:cxn ang="0">
                  <a:pos x="0" y="2678"/>
                </a:cxn>
                <a:cxn ang="0">
                  <a:pos x="0" y="2678"/>
                </a:cxn>
                <a:cxn ang="0">
                  <a:pos x="10" y="2652"/>
                </a:cxn>
                <a:cxn ang="0">
                  <a:pos x="22" y="2618"/>
                </a:cxn>
                <a:cxn ang="0">
                  <a:pos x="40" y="2574"/>
                </a:cxn>
                <a:cxn ang="0">
                  <a:pos x="64" y="2518"/>
                </a:cxn>
                <a:cxn ang="0">
                  <a:pos x="96" y="2452"/>
                </a:cxn>
                <a:cxn ang="0">
                  <a:pos x="136" y="2378"/>
                </a:cxn>
                <a:cxn ang="0">
                  <a:pos x="184" y="2294"/>
                </a:cxn>
                <a:cxn ang="0">
                  <a:pos x="242" y="2204"/>
                </a:cxn>
                <a:cxn ang="0">
                  <a:pos x="274" y="2156"/>
                </a:cxn>
                <a:cxn ang="0">
                  <a:pos x="310" y="2106"/>
                </a:cxn>
                <a:cxn ang="0">
                  <a:pos x="348" y="2056"/>
                </a:cxn>
                <a:cxn ang="0">
                  <a:pos x="388" y="2002"/>
                </a:cxn>
                <a:cxn ang="0">
                  <a:pos x="432" y="1950"/>
                </a:cxn>
                <a:cxn ang="0">
                  <a:pos x="478" y="1894"/>
                </a:cxn>
                <a:cxn ang="0">
                  <a:pos x="528" y="1840"/>
                </a:cxn>
                <a:cxn ang="0">
                  <a:pos x="580" y="1782"/>
                </a:cxn>
                <a:cxn ang="0">
                  <a:pos x="636" y="1726"/>
                </a:cxn>
                <a:cxn ang="0">
                  <a:pos x="694" y="1668"/>
                </a:cxn>
                <a:cxn ang="0">
                  <a:pos x="756" y="1608"/>
                </a:cxn>
                <a:cxn ang="0">
                  <a:pos x="822" y="1550"/>
                </a:cxn>
                <a:cxn ang="0">
                  <a:pos x="892" y="1490"/>
                </a:cxn>
                <a:cxn ang="0">
                  <a:pos x="964" y="1430"/>
                </a:cxn>
                <a:cxn ang="0">
                  <a:pos x="1040" y="1370"/>
                </a:cxn>
                <a:cxn ang="0">
                  <a:pos x="1120" y="1310"/>
                </a:cxn>
                <a:cxn ang="0">
                  <a:pos x="1204" y="1250"/>
                </a:cxn>
                <a:cxn ang="0">
                  <a:pos x="1292" y="1190"/>
                </a:cxn>
                <a:cxn ang="0">
                  <a:pos x="1384" y="1130"/>
                </a:cxn>
                <a:cxn ang="0">
                  <a:pos x="1480" y="1070"/>
                </a:cxn>
                <a:cxn ang="0">
                  <a:pos x="1580" y="1012"/>
                </a:cxn>
                <a:cxn ang="0">
                  <a:pos x="1684" y="954"/>
                </a:cxn>
                <a:cxn ang="0">
                  <a:pos x="1794" y="896"/>
                </a:cxn>
                <a:cxn ang="0">
                  <a:pos x="1906" y="840"/>
                </a:cxn>
                <a:cxn ang="0">
                  <a:pos x="2024" y="784"/>
                </a:cxn>
                <a:cxn ang="0">
                  <a:pos x="2146" y="728"/>
                </a:cxn>
                <a:cxn ang="0">
                  <a:pos x="2274" y="674"/>
                </a:cxn>
                <a:cxn ang="0">
                  <a:pos x="2406" y="622"/>
                </a:cxn>
                <a:cxn ang="0">
                  <a:pos x="2542" y="570"/>
                </a:cxn>
                <a:cxn ang="0">
                  <a:pos x="2684" y="520"/>
                </a:cxn>
                <a:cxn ang="0">
                  <a:pos x="2830" y="472"/>
                </a:cxn>
                <a:cxn ang="0">
                  <a:pos x="2982" y="426"/>
                </a:cxn>
                <a:cxn ang="0">
                  <a:pos x="3140" y="380"/>
                </a:cxn>
                <a:cxn ang="0">
                  <a:pos x="3302" y="336"/>
                </a:cxn>
                <a:cxn ang="0">
                  <a:pos x="3468" y="296"/>
                </a:cxn>
                <a:cxn ang="0">
                  <a:pos x="3642" y="256"/>
                </a:cxn>
                <a:cxn ang="0">
                  <a:pos x="3820" y="220"/>
                </a:cxn>
                <a:cxn ang="0">
                  <a:pos x="4004" y="184"/>
                </a:cxn>
                <a:cxn ang="0">
                  <a:pos x="4194" y="152"/>
                </a:cxn>
                <a:cxn ang="0">
                  <a:pos x="4390" y="122"/>
                </a:cxn>
                <a:cxn ang="0">
                  <a:pos x="4590" y="94"/>
                </a:cxn>
                <a:cxn ang="0">
                  <a:pos x="4798" y="70"/>
                </a:cxn>
                <a:cxn ang="0">
                  <a:pos x="5012" y="48"/>
                </a:cxn>
                <a:cxn ang="0">
                  <a:pos x="5230" y="30"/>
                </a:cxn>
                <a:cxn ang="0">
                  <a:pos x="5456" y="14"/>
                </a:cxn>
                <a:cxn ang="0">
                  <a:pos x="5688" y="0"/>
                </a:cxn>
                <a:cxn ang="0">
                  <a:pos x="5688" y="0"/>
                </a:cxn>
                <a:cxn ang="0">
                  <a:pos x="5688" y="0"/>
                </a:cxn>
              </a:cxnLst>
              <a:rect l="0" t="0" r="r" b="b"/>
              <a:pathLst>
                <a:path w="5688" h="2678">
                  <a:moveTo>
                    <a:pt x="5688" y="0"/>
                  </a:moveTo>
                  <a:lnTo>
                    <a:pt x="8" y="0"/>
                  </a:lnTo>
                  <a:lnTo>
                    <a:pt x="0" y="2678"/>
                  </a:lnTo>
                  <a:lnTo>
                    <a:pt x="0" y="2678"/>
                  </a:lnTo>
                  <a:lnTo>
                    <a:pt x="10" y="2652"/>
                  </a:lnTo>
                  <a:lnTo>
                    <a:pt x="22" y="2618"/>
                  </a:lnTo>
                  <a:lnTo>
                    <a:pt x="40" y="2574"/>
                  </a:lnTo>
                  <a:lnTo>
                    <a:pt x="64" y="2518"/>
                  </a:lnTo>
                  <a:lnTo>
                    <a:pt x="96" y="2452"/>
                  </a:lnTo>
                  <a:lnTo>
                    <a:pt x="136" y="2378"/>
                  </a:lnTo>
                  <a:lnTo>
                    <a:pt x="184" y="2294"/>
                  </a:lnTo>
                  <a:lnTo>
                    <a:pt x="242" y="2204"/>
                  </a:lnTo>
                  <a:lnTo>
                    <a:pt x="274" y="2156"/>
                  </a:lnTo>
                  <a:lnTo>
                    <a:pt x="310" y="2106"/>
                  </a:lnTo>
                  <a:lnTo>
                    <a:pt x="348" y="2056"/>
                  </a:lnTo>
                  <a:lnTo>
                    <a:pt x="388" y="2002"/>
                  </a:lnTo>
                  <a:lnTo>
                    <a:pt x="432" y="1950"/>
                  </a:lnTo>
                  <a:lnTo>
                    <a:pt x="478" y="1894"/>
                  </a:lnTo>
                  <a:lnTo>
                    <a:pt x="528" y="1840"/>
                  </a:lnTo>
                  <a:lnTo>
                    <a:pt x="580" y="1782"/>
                  </a:lnTo>
                  <a:lnTo>
                    <a:pt x="636" y="1726"/>
                  </a:lnTo>
                  <a:lnTo>
                    <a:pt x="694" y="1668"/>
                  </a:lnTo>
                  <a:lnTo>
                    <a:pt x="756" y="1608"/>
                  </a:lnTo>
                  <a:lnTo>
                    <a:pt x="822" y="1550"/>
                  </a:lnTo>
                  <a:lnTo>
                    <a:pt x="892" y="1490"/>
                  </a:lnTo>
                  <a:lnTo>
                    <a:pt x="964" y="1430"/>
                  </a:lnTo>
                  <a:lnTo>
                    <a:pt x="1040" y="1370"/>
                  </a:lnTo>
                  <a:lnTo>
                    <a:pt x="1120" y="1310"/>
                  </a:lnTo>
                  <a:lnTo>
                    <a:pt x="1204" y="1250"/>
                  </a:lnTo>
                  <a:lnTo>
                    <a:pt x="1292" y="1190"/>
                  </a:lnTo>
                  <a:lnTo>
                    <a:pt x="1384" y="1130"/>
                  </a:lnTo>
                  <a:lnTo>
                    <a:pt x="1480" y="1070"/>
                  </a:lnTo>
                  <a:lnTo>
                    <a:pt x="1580" y="1012"/>
                  </a:lnTo>
                  <a:lnTo>
                    <a:pt x="1684" y="954"/>
                  </a:lnTo>
                  <a:lnTo>
                    <a:pt x="1794" y="896"/>
                  </a:lnTo>
                  <a:lnTo>
                    <a:pt x="1906" y="840"/>
                  </a:lnTo>
                  <a:lnTo>
                    <a:pt x="2024" y="784"/>
                  </a:lnTo>
                  <a:lnTo>
                    <a:pt x="2146" y="728"/>
                  </a:lnTo>
                  <a:lnTo>
                    <a:pt x="2274" y="674"/>
                  </a:lnTo>
                  <a:lnTo>
                    <a:pt x="2406" y="622"/>
                  </a:lnTo>
                  <a:lnTo>
                    <a:pt x="2542" y="570"/>
                  </a:lnTo>
                  <a:lnTo>
                    <a:pt x="2684" y="520"/>
                  </a:lnTo>
                  <a:lnTo>
                    <a:pt x="2830" y="472"/>
                  </a:lnTo>
                  <a:lnTo>
                    <a:pt x="2982" y="426"/>
                  </a:lnTo>
                  <a:lnTo>
                    <a:pt x="3140" y="380"/>
                  </a:lnTo>
                  <a:lnTo>
                    <a:pt x="3302" y="336"/>
                  </a:lnTo>
                  <a:lnTo>
                    <a:pt x="3468" y="296"/>
                  </a:lnTo>
                  <a:lnTo>
                    <a:pt x="3642" y="256"/>
                  </a:lnTo>
                  <a:lnTo>
                    <a:pt x="3820" y="220"/>
                  </a:lnTo>
                  <a:lnTo>
                    <a:pt x="4004" y="184"/>
                  </a:lnTo>
                  <a:lnTo>
                    <a:pt x="4194" y="152"/>
                  </a:lnTo>
                  <a:lnTo>
                    <a:pt x="4390" y="122"/>
                  </a:lnTo>
                  <a:lnTo>
                    <a:pt x="4590" y="94"/>
                  </a:lnTo>
                  <a:lnTo>
                    <a:pt x="4798" y="70"/>
                  </a:lnTo>
                  <a:lnTo>
                    <a:pt x="5012" y="48"/>
                  </a:lnTo>
                  <a:lnTo>
                    <a:pt x="5230" y="30"/>
                  </a:lnTo>
                  <a:lnTo>
                    <a:pt x="5456" y="14"/>
                  </a:lnTo>
                  <a:lnTo>
                    <a:pt x="5688" y="0"/>
                  </a:lnTo>
                  <a:moveTo>
                    <a:pt x="5688" y="0"/>
                  </a:moveTo>
                  <a:lnTo>
                    <a:pt x="5688" y="0"/>
                  </a:lnTo>
                </a:path>
              </a:pathLst>
            </a:custGeom>
            <a:solidFill>
              <a:schemeClr val="accent4">
                <a:lumMod val="75000"/>
                <a:alpha val="60000"/>
              </a:schemeClr>
            </a:solidFill>
            <a:ln w="9525">
              <a:noFill/>
              <a:round/>
            </a:ln>
            <a:effectLst>
              <a:outerShdw blurRad="50800" dist="38100" dir="18900000" algn="bl" rotWithShape="0">
                <a:prstClr val="black">
                  <a:alpha val="40000"/>
                </a:prstClr>
              </a:outerShdw>
            </a:effectLst>
          </p:spPr>
          <p:txBody>
            <a:bodyPr anchor="ctr"/>
            <a:lstStyle/>
            <a:p>
              <a:pPr algn="ctr" latinLnBrk="0">
                <a:defRPr lang="ko-KR"/>
              </a:pPr>
              <a:endParaRPr lang="fr-FR" altLang=""/>
            </a:p>
          </p:txBody>
        </p:sp>
        <p:sp>
          <p:nvSpPr>
            <p:cNvPr id="10" name="Freeform 9"/>
            <p:cNvSpPr/>
            <p:nvPr/>
          </p:nvSpPr>
          <p:spPr>
            <a:xfrm>
              <a:off x="0" y="0"/>
              <a:ext cx="3286125" cy="6858000"/>
            </a:xfrm>
            <a:custGeom>
              <a:avLst/>
              <a:gdLst/>
              <a:ahLst/>
              <a:cxnLst>
                <a:cxn ang="0">
                  <a:pos x="0" y="0"/>
                </a:cxn>
                <a:cxn ang="0">
                  <a:pos x="2070" y="4320"/>
                </a:cxn>
                <a:cxn ang="0">
                  <a:pos x="2003" y="4306"/>
                </a:cxn>
                <a:cxn ang="0">
                  <a:pos x="1875" y="4277"/>
                </a:cxn>
                <a:cxn ang="0">
                  <a:pos x="1751" y="4241"/>
                </a:cxn>
                <a:cxn ang="0">
                  <a:pos x="1633" y="4203"/>
                </a:cxn>
                <a:cxn ang="0">
                  <a:pos x="1520" y="4161"/>
                </a:cxn>
                <a:cxn ang="0">
                  <a:pos x="1414" y="4113"/>
                </a:cxn>
                <a:cxn ang="0">
                  <a:pos x="1311" y="4061"/>
                </a:cxn>
                <a:cxn ang="0">
                  <a:pos x="1215" y="4008"/>
                </a:cxn>
                <a:cxn ang="0">
                  <a:pos x="1122" y="3950"/>
                </a:cxn>
                <a:cxn ang="0">
                  <a:pos x="1037" y="3888"/>
                </a:cxn>
                <a:cxn ang="0">
                  <a:pos x="954" y="3823"/>
                </a:cxn>
                <a:cxn ang="0">
                  <a:pos x="876" y="3754"/>
                </a:cxn>
                <a:cxn ang="0">
                  <a:pos x="804" y="3684"/>
                </a:cxn>
                <a:cxn ang="0">
                  <a:pos x="735" y="3610"/>
                </a:cxn>
                <a:cxn ang="0">
                  <a:pos x="670" y="3535"/>
                </a:cxn>
                <a:cxn ang="0">
                  <a:pos x="610" y="3456"/>
                </a:cxn>
                <a:cxn ang="0">
                  <a:pos x="555" y="3375"/>
                </a:cxn>
                <a:cxn ang="0">
                  <a:pos x="502" y="3293"/>
                </a:cxn>
                <a:cxn ang="0">
                  <a:pos x="454" y="3207"/>
                </a:cxn>
                <a:cxn ang="0">
                  <a:pos x="389" y="3077"/>
                </a:cxn>
                <a:cxn ang="0">
                  <a:pos x="314" y="2899"/>
                </a:cxn>
                <a:cxn ang="0">
                  <a:pos x="252" y="2715"/>
                </a:cxn>
                <a:cxn ang="0">
                  <a:pos x="202" y="2527"/>
                </a:cxn>
                <a:cxn ang="0">
                  <a:pos x="163" y="2338"/>
                </a:cxn>
                <a:cxn ang="0">
                  <a:pos x="135" y="2146"/>
                </a:cxn>
                <a:cxn ang="0">
                  <a:pos x="117" y="1956"/>
                </a:cxn>
                <a:cxn ang="0">
                  <a:pos x="105" y="1767"/>
                </a:cxn>
                <a:cxn ang="0">
                  <a:pos x="103" y="1582"/>
                </a:cxn>
                <a:cxn ang="0">
                  <a:pos x="106" y="1401"/>
                </a:cxn>
                <a:cxn ang="0">
                  <a:pos x="115" y="1224"/>
                </a:cxn>
                <a:cxn ang="0">
                  <a:pos x="129" y="1054"/>
                </a:cxn>
                <a:cxn ang="0">
                  <a:pos x="147" y="893"/>
                </a:cxn>
                <a:cxn ang="0">
                  <a:pos x="190" y="598"/>
                </a:cxn>
                <a:cxn ang="0">
                  <a:pos x="236" y="353"/>
                </a:cxn>
                <a:cxn ang="0">
                  <a:pos x="278" y="165"/>
                </a:cxn>
                <a:cxn ang="0">
                  <a:pos x="308" y="43"/>
                </a:cxn>
              </a:cxnLst>
              <a:rect l="0" t="0" r="r" b="b"/>
              <a:pathLst>
                <a:path w="2070" h="4320">
                  <a:moveTo>
                    <a:pt x="320" y="0"/>
                  </a:moveTo>
                  <a:lnTo>
                    <a:pt x="0" y="0"/>
                  </a:lnTo>
                  <a:lnTo>
                    <a:pt x="2" y="4320"/>
                  </a:lnTo>
                  <a:lnTo>
                    <a:pt x="2070" y="4320"/>
                  </a:lnTo>
                  <a:lnTo>
                    <a:pt x="2070" y="4320"/>
                  </a:lnTo>
                  <a:lnTo>
                    <a:pt x="2003" y="4306"/>
                  </a:lnTo>
                  <a:lnTo>
                    <a:pt x="1938" y="4293"/>
                  </a:lnTo>
                  <a:lnTo>
                    <a:pt x="1875" y="4277"/>
                  </a:lnTo>
                  <a:lnTo>
                    <a:pt x="1811" y="4260"/>
                  </a:lnTo>
                  <a:lnTo>
                    <a:pt x="1751" y="4241"/>
                  </a:lnTo>
                  <a:lnTo>
                    <a:pt x="1691" y="4222"/>
                  </a:lnTo>
                  <a:lnTo>
                    <a:pt x="1633" y="4203"/>
                  </a:lnTo>
                  <a:lnTo>
                    <a:pt x="1576" y="4181"/>
                  </a:lnTo>
                  <a:lnTo>
                    <a:pt x="1520" y="4161"/>
                  </a:lnTo>
                  <a:lnTo>
                    <a:pt x="1467" y="4137"/>
                  </a:lnTo>
                  <a:lnTo>
                    <a:pt x="1414" y="4113"/>
                  </a:lnTo>
                  <a:lnTo>
                    <a:pt x="1362" y="4089"/>
                  </a:lnTo>
                  <a:lnTo>
                    <a:pt x="1311" y="4061"/>
                  </a:lnTo>
                  <a:lnTo>
                    <a:pt x="1263" y="4035"/>
                  </a:lnTo>
                  <a:lnTo>
                    <a:pt x="1215" y="4008"/>
                  </a:lnTo>
                  <a:lnTo>
                    <a:pt x="1169" y="3979"/>
                  </a:lnTo>
                  <a:lnTo>
                    <a:pt x="1122" y="3950"/>
                  </a:lnTo>
                  <a:lnTo>
                    <a:pt x="1080" y="3919"/>
                  </a:lnTo>
                  <a:lnTo>
                    <a:pt x="1037" y="3888"/>
                  </a:lnTo>
                  <a:lnTo>
                    <a:pt x="994" y="3855"/>
                  </a:lnTo>
                  <a:lnTo>
                    <a:pt x="954" y="3823"/>
                  </a:lnTo>
                  <a:lnTo>
                    <a:pt x="915" y="3789"/>
                  </a:lnTo>
                  <a:lnTo>
                    <a:pt x="876" y="3754"/>
                  </a:lnTo>
                  <a:lnTo>
                    <a:pt x="840" y="3720"/>
                  </a:lnTo>
                  <a:lnTo>
                    <a:pt x="804" y="3684"/>
                  </a:lnTo>
                  <a:lnTo>
                    <a:pt x="769" y="3648"/>
                  </a:lnTo>
                  <a:lnTo>
                    <a:pt x="735" y="3610"/>
                  </a:lnTo>
                  <a:lnTo>
                    <a:pt x="703" y="3573"/>
                  </a:lnTo>
                  <a:lnTo>
                    <a:pt x="670" y="3535"/>
                  </a:lnTo>
                  <a:lnTo>
                    <a:pt x="641" y="3495"/>
                  </a:lnTo>
                  <a:lnTo>
                    <a:pt x="610" y="3456"/>
                  </a:lnTo>
                  <a:lnTo>
                    <a:pt x="583" y="3417"/>
                  </a:lnTo>
                  <a:lnTo>
                    <a:pt x="555" y="3375"/>
                  </a:lnTo>
                  <a:lnTo>
                    <a:pt x="528" y="3334"/>
                  </a:lnTo>
                  <a:lnTo>
                    <a:pt x="502" y="3293"/>
                  </a:lnTo>
                  <a:lnTo>
                    <a:pt x="478" y="3250"/>
                  </a:lnTo>
                  <a:lnTo>
                    <a:pt x="454" y="3207"/>
                  </a:lnTo>
                  <a:lnTo>
                    <a:pt x="432" y="3165"/>
                  </a:lnTo>
                  <a:lnTo>
                    <a:pt x="389" y="3077"/>
                  </a:lnTo>
                  <a:lnTo>
                    <a:pt x="350" y="2990"/>
                  </a:lnTo>
                  <a:lnTo>
                    <a:pt x="314" y="2899"/>
                  </a:lnTo>
                  <a:lnTo>
                    <a:pt x="281" y="2808"/>
                  </a:lnTo>
                  <a:lnTo>
                    <a:pt x="252" y="2715"/>
                  </a:lnTo>
                  <a:lnTo>
                    <a:pt x="224" y="2621"/>
                  </a:lnTo>
                  <a:lnTo>
                    <a:pt x="202" y="2527"/>
                  </a:lnTo>
                  <a:lnTo>
                    <a:pt x="182" y="2433"/>
                  </a:lnTo>
                  <a:lnTo>
                    <a:pt x="163" y="2338"/>
                  </a:lnTo>
                  <a:lnTo>
                    <a:pt x="147" y="2242"/>
                  </a:lnTo>
                  <a:lnTo>
                    <a:pt x="135" y="2146"/>
                  </a:lnTo>
                  <a:lnTo>
                    <a:pt x="123" y="2052"/>
                  </a:lnTo>
                  <a:lnTo>
                    <a:pt x="117" y="1956"/>
                  </a:lnTo>
                  <a:lnTo>
                    <a:pt x="110" y="1862"/>
                  </a:lnTo>
                  <a:lnTo>
                    <a:pt x="105" y="1767"/>
                  </a:lnTo>
                  <a:lnTo>
                    <a:pt x="103" y="1675"/>
                  </a:lnTo>
                  <a:lnTo>
                    <a:pt x="103" y="1582"/>
                  </a:lnTo>
                  <a:lnTo>
                    <a:pt x="103" y="1491"/>
                  </a:lnTo>
                  <a:lnTo>
                    <a:pt x="106" y="1401"/>
                  </a:lnTo>
                  <a:lnTo>
                    <a:pt x="110" y="1311"/>
                  </a:lnTo>
                  <a:lnTo>
                    <a:pt x="115" y="1224"/>
                  </a:lnTo>
                  <a:lnTo>
                    <a:pt x="122" y="1138"/>
                  </a:lnTo>
                  <a:lnTo>
                    <a:pt x="129" y="1054"/>
                  </a:lnTo>
                  <a:lnTo>
                    <a:pt x="137" y="972"/>
                  </a:lnTo>
                  <a:lnTo>
                    <a:pt x="147" y="893"/>
                  </a:lnTo>
                  <a:lnTo>
                    <a:pt x="168" y="741"/>
                  </a:lnTo>
                  <a:lnTo>
                    <a:pt x="190" y="598"/>
                  </a:lnTo>
                  <a:lnTo>
                    <a:pt x="212" y="470"/>
                  </a:lnTo>
                  <a:lnTo>
                    <a:pt x="236" y="353"/>
                  </a:lnTo>
                  <a:lnTo>
                    <a:pt x="259" y="250"/>
                  </a:lnTo>
                  <a:lnTo>
                    <a:pt x="278" y="165"/>
                  </a:lnTo>
                  <a:lnTo>
                    <a:pt x="296" y="94"/>
                  </a:lnTo>
                  <a:lnTo>
                    <a:pt x="308" y="43"/>
                  </a:lnTo>
                  <a:lnTo>
                    <a:pt x="320" y="0"/>
                  </a:lnTo>
                </a:path>
              </a:pathLst>
            </a:custGeom>
            <a:solidFill>
              <a:schemeClr val="accent3">
                <a:lumMod val="25000"/>
                <a:alpha val="19000"/>
              </a:schemeClr>
            </a:solidFill>
            <a:ln w="9525">
              <a:noFill/>
              <a:round/>
            </a:ln>
            <a:effectLst>
              <a:outerShdw blurRad="50800" dist="38100" dir="2700000" algn="tl" rotWithShape="0">
                <a:prstClr val="black">
                  <a:alpha val="40000"/>
                </a:prstClr>
              </a:outerShdw>
            </a:effectLst>
          </p:spPr>
          <p:txBody>
            <a:bodyPr anchor="ctr"/>
            <a:lstStyle/>
            <a:p>
              <a:pPr algn="ctr" latinLnBrk="0">
                <a:defRPr lang="ko-KR"/>
              </a:pPr>
              <a:endParaRPr lang="fr-FR" altLang=""/>
            </a:p>
          </p:txBody>
        </p:sp>
        <p:sp>
          <p:nvSpPr>
            <p:cNvPr id="11" name="Freeform 23"/>
            <p:cNvSpPr>
              <a:spLocks noEditPoints="1"/>
            </p:cNvSpPr>
            <p:nvPr/>
          </p:nvSpPr>
          <p:spPr>
            <a:xfrm>
              <a:off x="-12700" y="609600"/>
              <a:ext cx="2600325" cy="6334124"/>
            </a:xfrm>
            <a:custGeom>
              <a:avLst/>
              <a:gdLst/>
              <a:ahLst/>
              <a:cxnLst>
                <a:cxn ang="0">
                  <a:pos x="3465" y="4260"/>
                </a:cxn>
                <a:cxn ang="0">
                  <a:pos x="3568" y="4262"/>
                </a:cxn>
                <a:cxn ang="0">
                  <a:pos x="3639" y="4262"/>
                </a:cxn>
                <a:cxn ang="0">
                  <a:pos x="3734" y="4256"/>
                </a:cxn>
                <a:cxn ang="0">
                  <a:pos x="0" y="4320"/>
                </a:cxn>
                <a:cxn ang="0">
                  <a:pos x="3465" y="4260"/>
                </a:cxn>
                <a:cxn ang="0">
                  <a:pos x="3299" y="4248"/>
                </a:cxn>
                <a:cxn ang="0">
                  <a:pos x="3102" y="4225"/>
                </a:cxn>
                <a:cxn ang="0">
                  <a:pos x="2880" y="4183"/>
                </a:cxn>
                <a:cxn ang="0">
                  <a:pos x="2760" y="4154"/>
                </a:cxn>
                <a:cxn ang="0">
                  <a:pos x="2636" y="4117"/>
                </a:cxn>
                <a:cxn ang="0">
                  <a:pos x="2509" y="4076"/>
                </a:cxn>
                <a:cxn ang="0">
                  <a:pos x="2379" y="4026"/>
                </a:cxn>
                <a:cxn ang="0">
                  <a:pos x="2246" y="3970"/>
                </a:cxn>
                <a:cxn ang="0">
                  <a:pos x="2111" y="3904"/>
                </a:cxn>
                <a:cxn ang="0">
                  <a:pos x="1975" y="3829"/>
                </a:cxn>
                <a:cxn ang="0">
                  <a:pos x="1838" y="3746"/>
                </a:cxn>
                <a:cxn ang="0">
                  <a:pos x="1701" y="3653"/>
                </a:cxn>
                <a:cxn ang="0">
                  <a:pos x="1565" y="3549"/>
                </a:cxn>
                <a:cxn ang="0">
                  <a:pos x="1430" y="3433"/>
                </a:cxn>
                <a:cxn ang="0">
                  <a:pos x="1299" y="3307"/>
                </a:cxn>
                <a:cxn ang="0">
                  <a:pos x="1167" y="3168"/>
                </a:cxn>
                <a:cxn ang="0">
                  <a:pos x="1042" y="3015"/>
                </a:cxn>
                <a:cxn ang="0">
                  <a:pos x="918" y="2851"/>
                </a:cxn>
                <a:cxn ang="0">
                  <a:pos x="800" y="2671"/>
                </a:cxn>
                <a:cxn ang="0">
                  <a:pos x="686" y="2478"/>
                </a:cxn>
                <a:cxn ang="0">
                  <a:pos x="580" y="2269"/>
                </a:cxn>
                <a:cxn ang="0">
                  <a:pos x="479" y="2047"/>
                </a:cxn>
                <a:cxn ang="0">
                  <a:pos x="385" y="1807"/>
                </a:cxn>
                <a:cxn ang="0">
                  <a:pos x="300" y="1550"/>
                </a:cxn>
                <a:cxn ang="0">
                  <a:pos x="222" y="1276"/>
                </a:cxn>
                <a:cxn ang="0">
                  <a:pos x="153" y="986"/>
                </a:cxn>
                <a:cxn ang="0">
                  <a:pos x="95" y="677"/>
                </a:cxn>
                <a:cxn ang="0">
                  <a:pos x="46" y="348"/>
                </a:cxn>
                <a:cxn ang="0">
                  <a:pos x="8" y="0"/>
                </a:cxn>
              </a:cxnLst>
              <a:rect l="0" t="0" r="r" b="b"/>
              <a:pathLst>
                <a:path w="3734" h="4320">
                  <a:moveTo>
                    <a:pt x="3734" y="4256"/>
                  </a:moveTo>
                  <a:lnTo>
                    <a:pt x="3465" y="4260"/>
                  </a:lnTo>
                  <a:lnTo>
                    <a:pt x="3465" y="4260"/>
                  </a:lnTo>
                  <a:lnTo>
                    <a:pt x="3568" y="4262"/>
                  </a:lnTo>
                  <a:lnTo>
                    <a:pt x="3568" y="4262"/>
                  </a:lnTo>
                  <a:lnTo>
                    <a:pt x="3639" y="4262"/>
                  </a:lnTo>
                  <a:lnTo>
                    <a:pt x="3691" y="4258"/>
                  </a:lnTo>
                  <a:lnTo>
                    <a:pt x="3734" y="4256"/>
                  </a:lnTo>
                  <a:moveTo>
                    <a:pt x="8" y="0"/>
                  </a:moveTo>
                  <a:lnTo>
                    <a:pt x="0" y="4320"/>
                  </a:lnTo>
                  <a:lnTo>
                    <a:pt x="3465" y="4260"/>
                  </a:lnTo>
                  <a:lnTo>
                    <a:pt x="3465" y="4260"/>
                  </a:lnTo>
                  <a:lnTo>
                    <a:pt x="3386" y="4256"/>
                  </a:lnTo>
                  <a:lnTo>
                    <a:pt x="3299" y="4248"/>
                  </a:lnTo>
                  <a:lnTo>
                    <a:pt x="3204" y="4239"/>
                  </a:lnTo>
                  <a:lnTo>
                    <a:pt x="3102" y="4225"/>
                  </a:lnTo>
                  <a:lnTo>
                    <a:pt x="2994" y="4206"/>
                  </a:lnTo>
                  <a:lnTo>
                    <a:pt x="2880" y="4183"/>
                  </a:lnTo>
                  <a:lnTo>
                    <a:pt x="2820" y="4169"/>
                  </a:lnTo>
                  <a:lnTo>
                    <a:pt x="2760" y="4154"/>
                  </a:lnTo>
                  <a:lnTo>
                    <a:pt x="2700" y="4136"/>
                  </a:lnTo>
                  <a:lnTo>
                    <a:pt x="2636" y="4117"/>
                  </a:lnTo>
                  <a:lnTo>
                    <a:pt x="2574" y="4098"/>
                  </a:lnTo>
                  <a:lnTo>
                    <a:pt x="2509" y="4076"/>
                  </a:lnTo>
                  <a:lnTo>
                    <a:pt x="2445" y="4051"/>
                  </a:lnTo>
                  <a:lnTo>
                    <a:pt x="2379" y="4026"/>
                  </a:lnTo>
                  <a:lnTo>
                    <a:pt x="2313" y="3999"/>
                  </a:lnTo>
                  <a:lnTo>
                    <a:pt x="2246" y="3970"/>
                  </a:lnTo>
                  <a:lnTo>
                    <a:pt x="2178" y="3937"/>
                  </a:lnTo>
                  <a:lnTo>
                    <a:pt x="2111" y="3904"/>
                  </a:lnTo>
                  <a:lnTo>
                    <a:pt x="2043" y="3868"/>
                  </a:lnTo>
                  <a:lnTo>
                    <a:pt x="1975" y="3829"/>
                  </a:lnTo>
                  <a:lnTo>
                    <a:pt x="1906" y="3788"/>
                  </a:lnTo>
                  <a:lnTo>
                    <a:pt x="1838" y="3746"/>
                  </a:lnTo>
                  <a:lnTo>
                    <a:pt x="1770" y="3701"/>
                  </a:lnTo>
                  <a:lnTo>
                    <a:pt x="1701" y="3653"/>
                  </a:lnTo>
                  <a:lnTo>
                    <a:pt x="1633" y="3601"/>
                  </a:lnTo>
                  <a:lnTo>
                    <a:pt x="1565" y="3549"/>
                  </a:lnTo>
                  <a:lnTo>
                    <a:pt x="1498" y="3493"/>
                  </a:lnTo>
                  <a:lnTo>
                    <a:pt x="1430" y="3433"/>
                  </a:lnTo>
                  <a:lnTo>
                    <a:pt x="1364" y="3371"/>
                  </a:lnTo>
                  <a:lnTo>
                    <a:pt x="1299" y="3307"/>
                  </a:lnTo>
                  <a:lnTo>
                    <a:pt x="1233" y="3238"/>
                  </a:lnTo>
                  <a:lnTo>
                    <a:pt x="1167" y="3168"/>
                  </a:lnTo>
                  <a:lnTo>
                    <a:pt x="1104" y="3093"/>
                  </a:lnTo>
                  <a:lnTo>
                    <a:pt x="1042" y="3015"/>
                  </a:lnTo>
                  <a:lnTo>
                    <a:pt x="980" y="2934"/>
                  </a:lnTo>
                  <a:lnTo>
                    <a:pt x="918" y="2851"/>
                  </a:lnTo>
                  <a:lnTo>
                    <a:pt x="858" y="2762"/>
                  </a:lnTo>
                  <a:lnTo>
                    <a:pt x="800" y="2671"/>
                  </a:lnTo>
                  <a:lnTo>
                    <a:pt x="742" y="2577"/>
                  </a:lnTo>
                  <a:lnTo>
                    <a:pt x="686" y="2478"/>
                  </a:lnTo>
                  <a:lnTo>
                    <a:pt x="632" y="2376"/>
                  </a:lnTo>
                  <a:lnTo>
                    <a:pt x="580" y="2269"/>
                  </a:lnTo>
                  <a:lnTo>
                    <a:pt x="528" y="2159"/>
                  </a:lnTo>
                  <a:lnTo>
                    <a:pt x="479" y="2047"/>
                  </a:lnTo>
                  <a:lnTo>
                    <a:pt x="431" y="1929"/>
                  </a:lnTo>
                  <a:lnTo>
                    <a:pt x="385" y="1807"/>
                  </a:lnTo>
                  <a:lnTo>
                    <a:pt x="340" y="1680"/>
                  </a:lnTo>
                  <a:lnTo>
                    <a:pt x="300" y="1550"/>
                  </a:lnTo>
                  <a:lnTo>
                    <a:pt x="259" y="1415"/>
                  </a:lnTo>
                  <a:lnTo>
                    <a:pt x="222" y="1276"/>
                  </a:lnTo>
                  <a:lnTo>
                    <a:pt x="186" y="1133"/>
                  </a:lnTo>
                  <a:lnTo>
                    <a:pt x="153" y="986"/>
                  </a:lnTo>
                  <a:lnTo>
                    <a:pt x="122" y="833"/>
                  </a:lnTo>
                  <a:lnTo>
                    <a:pt x="95" y="677"/>
                  </a:lnTo>
                  <a:lnTo>
                    <a:pt x="70" y="514"/>
                  </a:lnTo>
                  <a:lnTo>
                    <a:pt x="46" y="348"/>
                  </a:lnTo>
                  <a:lnTo>
                    <a:pt x="25" y="176"/>
                  </a:lnTo>
                  <a:lnTo>
                    <a:pt x="8" y="0"/>
                  </a:lnTo>
                </a:path>
              </a:pathLst>
            </a:custGeom>
            <a:solidFill>
              <a:schemeClr val="accent3">
                <a:lumMod val="25000"/>
                <a:alpha val="19000"/>
              </a:schemeClr>
            </a:solidFill>
            <a:ln w="9525">
              <a:noFill/>
              <a:round/>
            </a:ln>
            <a:effectLst>
              <a:outerShdw blurRad="50800" dist="38100" dir="18900000" algn="bl" rotWithShape="0">
                <a:prstClr val="black">
                  <a:alpha val="40000"/>
                </a:prstClr>
              </a:outerShdw>
            </a:effectLst>
          </p:spPr>
          <p:txBody>
            <a:bodyPr anchor="ctr"/>
            <a:lstStyle/>
            <a:p>
              <a:pPr algn="ctr" latinLnBrk="0">
                <a:defRPr lang="ko-KR"/>
              </a:pPr>
              <a:endParaRPr lang="fr-FR" altLang=""/>
            </a:p>
          </p:txBody>
        </p:sp>
      </p:grpSp>
      <p:sp>
        <p:nvSpPr>
          <p:cNvPr id="2" name="제목 1"/>
          <p:cNvSpPr>
            <a:spLocks noGrp="1"/>
          </p:cNvSpPr>
          <p:nvPr>
            <p:ph type="title"/>
          </p:nvPr>
        </p:nvSpPr>
        <p:spPr>
          <a:xfrm>
            <a:off x="963083" y="2571732"/>
            <a:ext cx="10363199" cy="1071580"/>
          </a:xfrm>
        </p:spPr>
        <p:txBody>
          <a:bodyPr anchor="t"/>
          <a:lstStyle>
            <a:lvl1pPr algn="r">
              <a:defRPr sz="5000" b="0" cap="all"/>
            </a:lvl1pPr>
          </a:lstStyle>
          <a:p>
            <a:pPr lvl="0">
              <a:defRPr lang="ko-KR"/>
            </a:pPr>
            <a:r>
              <a:rPr lang="fr-FR" altLang=""/>
              <a:t>App. 2X pour mod. style titre masque</a:t>
            </a:r>
          </a:p>
        </p:txBody>
      </p:sp>
      <p:sp>
        <p:nvSpPr>
          <p:cNvPr id="3" name="텍스트 개체 틀 2"/>
          <p:cNvSpPr>
            <a:spLocks noGrp="1"/>
          </p:cNvSpPr>
          <p:nvPr>
            <p:ph type="body" idx="1"/>
          </p:nvPr>
        </p:nvSpPr>
        <p:spPr>
          <a:xfrm>
            <a:off x="963083" y="2035629"/>
            <a:ext cx="10363199" cy="536104"/>
          </a:xfrm>
        </p:spPr>
        <p:txBody>
          <a:bodyPr anchor="b"/>
          <a:lstStyle>
            <a:lvl1pPr marL="0" indent="0" algn="r">
              <a:buNone/>
              <a:defRPr sz="2500">
                <a:solidFill>
                  <a:schemeClr val="tx1"/>
                </a:solidFill>
              </a:defRPr>
            </a:lvl1pPr>
            <a:lvl2pPr marL="457200" indent="0">
              <a:buNone/>
              <a:defRPr sz="2500">
                <a:solidFill>
                  <a:schemeClr val="tx1">
                    <a:tint val="75000"/>
                  </a:schemeClr>
                </a:solidFill>
              </a:defRPr>
            </a:lvl2pPr>
            <a:lvl3pPr marL="914400" indent="0">
              <a:buNone/>
              <a:defRPr sz="2500">
                <a:solidFill>
                  <a:schemeClr val="tx1">
                    <a:tint val="75000"/>
                  </a:schemeClr>
                </a:solidFill>
              </a:defRPr>
            </a:lvl3pPr>
            <a:lvl4pPr marL="1371600" indent="0">
              <a:buNone/>
              <a:defRPr sz="2500">
                <a:solidFill>
                  <a:schemeClr val="tx1">
                    <a:tint val="75000"/>
                  </a:schemeClr>
                </a:solidFill>
              </a:defRPr>
            </a:lvl4pPr>
            <a:lvl5pPr marL="1828800" indent="0">
              <a:buNone/>
              <a:defRPr sz="2500">
                <a:solidFill>
                  <a:schemeClr val="tx1">
                    <a:tint val="75000"/>
                  </a:schemeClr>
                </a:solidFill>
              </a:defRPr>
            </a:lvl5pPr>
            <a:lvl6pPr marL="2286000" indent="0">
              <a:buNone/>
              <a:defRPr sz="2500">
                <a:solidFill>
                  <a:schemeClr val="tx1">
                    <a:tint val="75000"/>
                  </a:schemeClr>
                </a:solidFill>
              </a:defRPr>
            </a:lvl6pPr>
            <a:lvl7pPr marL="2743200" indent="0">
              <a:buNone/>
              <a:defRPr sz="2500">
                <a:solidFill>
                  <a:schemeClr val="tx1">
                    <a:tint val="75000"/>
                  </a:schemeClr>
                </a:solidFill>
              </a:defRPr>
            </a:lvl7pPr>
            <a:lvl8pPr marL="3200400" indent="0">
              <a:buNone/>
              <a:defRPr sz="2500">
                <a:solidFill>
                  <a:schemeClr val="tx1">
                    <a:tint val="75000"/>
                  </a:schemeClr>
                </a:solidFill>
              </a:defRPr>
            </a:lvl8pPr>
            <a:lvl9pPr marL="3657600" indent="0">
              <a:buNone/>
              <a:defRPr sz="2500">
                <a:solidFill>
                  <a:schemeClr val="tx1">
                    <a:tint val="75000"/>
                  </a:schemeClr>
                </a:solidFill>
              </a:defRPr>
            </a:lvl9pPr>
          </a:lstStyle>
          <a:p>
            <a:pPr lvl="0">
              <a:defRPr lang="ko-KR"/>
            </a:pPr>
            <a:r>
              <a:rPr lang="fr-FR" altLang=""/>
              <a:t>Appuyez deux fois pour modifier les styles de texte du masque</a:t>
            </a:r>
          </a:p>
        </p:txBody>
      </p:sp>
      <p:sp>
        <p:nvSpPr>
          <p:cNvPr id="4" name="날짜 개체 틀 3"/>
          <p:cNvSpPr>
            <a:spLocks noGrp="1"/>
          </p:cNvSpPr>
          <p:nvPr>
            <p:ph type="dt" sz="half" idx="10"/>
          </p:nvPr>
        </p:nvSpPr>
        <p:spPr>
          <a:xfrm>
            <a:off x="952463" y="3786189"/>
            <a:ext cx="2844799" cy="365124"/>
          </a:xfrm>
        </p:spPr>
        <p:txBody>
          <a:bodyPr/>
          <a:lstStyle>
            <a:lvl1pPr>
              <a:defRPr>
                <a:solidFill>
                  <a:schemeClr val="tx2">
                    <a:lumMod val="75000"/>
                    <a:lumOff val="25000"/>
                  </a:schemeClr>
                </a:solidFill>
              </a:defRPr>
            </a:lvl1pPr>
          </a:lstStyle>
          <a:p>
            <a:pPr latinLnBrk="0">
              <a:defRPr lang="ko-KR"/>
            </a:pPr>
            <a:fld id="{96B73A77-33D4-4D99-A213-A2D976F1176D}" type="datetime1">
              <a:rPr lang="fr-FR" altLang="" smtClean="0"/>
              <a:pPr latinLnBrk="0">
                <a:defRPr lang="ko-KR"/>
              </a:pPr>
              <a:t>25/05/2018</a:t>
            </a:fld>
            <a:endParaRPr lang="fr-FR" altLang=""/>
          </a:p>
        </p:txBody>
      </p:sp>
      <p:sp>
        <p:nvSpPr>
          <p:cNvPr id="5" name="바닥글 개체 틀 4"/>
          <p:cNvSpPr>
            <a:spLocks noGrp="1"/>
          </p:cNvSpPr>
          <p:nvPr>
            <p:ph type="ftr" sz="quarter" idx="11"/>
          </p:nvPr>
        </p:nvSpPr>
        <p:spPr>
          <a:xfrm>
            <a:off x="4165599" y="3786189"/>
            <a:ext cx="3860799" cy="365124"/>
          </a:xfrm>
        </p:spPr>
        <p:txBody>
          <a:bodyPr/>
          <a:lstStyle>
            <a:lvl1pPr>
              <a:defRPr>
                <a:solidFill>
                  <a:schemeClr val="tx2">
                    <a:lumMod val="75000"/>
                    <a:lumOff val="25000"/>
                  </a:schemeClr>
                </a:solidFill>
              </a:defRPr>
            </a:lvl1pPr>
          </a:lstStyle>
          <a:p>
            <a:pPr latinLnBrk="0">
              <a:defRPr lang="ko-KR"/>
            </a:pPr>
            <a:endParaRPr lang="fr-FR" altLang=""/>
          </a:p>
        </p:txBody>
      </p:sp>
      <p:sp>
        <p:nvSpPr>
          <p:cNvPr id="6" name="슬라이드 번호 개체 틀 5"/>
          <p:cNvSpPr>
            <a:spLocks noGrp="1"/>
          </p:cNvSpPr>
          <p:nvPr>
            <p:ph type="sldNum" sz="quarter" idx="12"/>
          </p:nvPr>
        </p:nvSpPr>
        <p:spPr>
          <a:xfrm>
            <a:off x="8477266" y="3786189"/>
            <a:ext cx="2844799" cy="365124"/>
          </a:xfrm>
        </p:spPr>
        <p:txBody>
          <a:bodyPr/>
          <a:lstStyle>
            <a:lvl1pPr>
              <a:defRPr>
                <a:solidFill>
                  <a:schemeClr val="tx2">
                    <a:lumMod val="75000"/>
                    <a:lumOff val="25000"/>
                  </a:schemeClr>
                </a:solidFill>
              </a:defRPr>
            </a:lvl1pPr>
          </a:lstStyle>
          <a:p>
            <a:pPr latinLnBrk="0">
              <a:defRPr lang="ko-KR"/>
            </a:pPr>
            <a:fld id="{DF28FB93-0A08-4E7D-8E63-9EFA29F1E093}" type="slidenum">
              <a:rPr lang="fr-FR" altLang=""/>
              <a:pPr latinLnBrk="0">
                <a:defRPr lang="ko-KR"/>
              </a:pPr>
              <a:t>‹N°›</a:t>
            </a:fld>
            <a:endParaRPr lang="fr-FR" altLang=""/>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Deux contenus" type="twoObj" preserve="1">
  <p:cSld name="Deux contenus">
    <p:spTree>
      <p:nvGrpSpPr>
        <p:cNvPr id="1" name=""/>
        <p:cNvGrpSpPr/>
        <p:nvPr/>
      </p:nvGrpSpPr>
      <p:grpSpPr>
        <a:xfrm>
          <a:off x="0" y="0"/>
          <a:ext cx="0" cy="0"/>
          <a:chOff x="0" y="0"/>
          <a:chExt cx="0" cy="0"/>
        </a:xfrm>
      </p:grpSpPr>
      <p:sp>
        <p:nvSpPr>
          <p:cNvPr id="2" name="제목 1"/>
          <p:cNvSpPr>
            <a:spLocks noGrp="1"/>
          </p:cNvSpPr>
          <p:nvPr>
            <p:ph type="title"/>
          </p:nvPr>
        </p:nvSpPr>
        <p:spPr>
          <a:xfrm>
            <a:off x="603546" y="300793"/>
            <a:ext cx="10972799" cy="923924"/>
          </a:xfrm>
        </p:spPr>
        <p:txBody>
          <a:bodyPr/>
          <a:lstStyle>
            <a:lvl1pPr>
              <a:defRPr sz="5000"/>
            </a:lvl1pPr>
          </a:lstStyle>
          <a:p>
            <a:pPr lvl="0">
              <a:defRPr lang="ko-KR"/>
            </a:pPr>
            <a:r>
              <a:rPr lang="fr-FR" altLang=""/>
              <a:t>App. 2X pour mod. style titre masque</a:t>
            </a:r>
          </a:p>
        </p:txBody>
      </p:sp>
      <p:sp>
        <p:nvSpPr>
          <p:cNvPr id="8" name="내용 개체 틀 3"/>
          <p:cNvSpPr>
            <a:spLocks noGrp="1"/>
          </p:cNvSpPr>
          <p:nvPr>
            <p:ph sz="half" idx="13"/>
          </p:nvPr>
        </p:nvSpPr>
        <p:spPr>
          <a:xfrm>
            <a:off x="609599" y="1395664"/>
            <a:ext cx="5384799" cy="4730500"/>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4" name="내용 개체 틀 3"/>
          <p:cNvSpPr>
            <a:spLocks noGrp="1"/>
          </p:cNvSpPr>
          <p:nvPr>
            <p:ph sz="half" idx="2"/>
          </p:nvPr>
        </p:nvSpPr>
        <p:spPr>
          <a:xfrm>
            <a:off x="6197599" y="1395664"/>
            <a:ext cx="5384799" cy="4730500"/>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5" name="날짜 개체 틀 4"/>
          <p:cNvSpPr>
            <a:spLocks noGrp="1"/>
          </p:cNvSpPr>
          <p:nvPr>
            <p:ph type="dt" sz="half" idx="10"/>
          </p:nvPr>
        </p:nvSpPr>
        <p:spPr/>
        <p:txBody>
          <a:bodyPr/>
          <a:lstStyle/>
          <a:p>
            <a:pPr latinLnBrk="0">
              <a:defRPr lang="ko-KR"/>
            </a:pPr>
            <a:fld id="{53856F84-62EA-4AC1-99E8-AED366EC0B5E}" type="datetime1">
              <a:rPr lang="fr-FR" altLang="" smtClean="0"/>
              <a:pPr latinLnBrk="0">
                <a:defRPr lang="ko-KR"/>
              </a:pPr>
              <a:t>25/05/2018</a:t>
            </a:fld>
            <a:endParaRPr lang="fr-FR" altLang=""/>
          </a:p>
        </p:txBody>
      </p:sp>
      <p:sp>
        <p:nvSpPr>
          <p:cNvPr id="6" name="바닥글 개체 틀 5"/>
          <p:cNvSpPr>
            <a:spLocks noGrp="1"/>
          </p:cNvSpPr>
          <p:nvPr>
            <p:ph type="ftr" sz="quarter" idx="11"/>
          </p:nvPr>
        </p:nvSpPr>
        <p:spPr/>
        <p:txBody>
          <a:bodyPr/>
          <a:lstStyle/>
          <a:p>
            <a:pPr latinLnBrk="0">
              <a:defRPr lang="ko-KR"/>
            </a:pPr>
            <a:endParaRPr lang="fr-FR" altLang=""/>
          </a:p>
        </p:txBody>
      </p:sp>
      <p:sp>
        <p:nvSpPr>
          <p:cNvPr id="7" name="슬라이드 번호 개체 틀 6"/>
          <p:cNvSpPr>
            <a:spLocks noGrp="1"/>
          </p:cNvSpPr>
          <p:nvPr>
            <p:ph type="sldNum" sz="quarter" idx="12"/>
          </p:nvPr>
        </p:nvSpPr>
        <p:spPr/>
        <p:txBody>
          <a:bodyPr/>
          <a:lstStyle/>
          <a:p>
            <a:pPr latinLnBrk="0">
              <a:defRPr lang="ko-KR"/>
            </a:pPr>
            <a:fld id="{7689D65B-B557-4199-BC6A-66D78FAB8C53}" type="slidenum">
              <a:rPr lang="fr-FR" altLang=""/>
              <a:pPr latinLnBrk="0">
                <a:defRPr lang="ko-KR"/>
              </a:pPr>
              <a:t>‹N°›</a:t>
            </a:fld>
            <a:endParaRPr lang="fr-FR" altLang=""/>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re seul" type="titleOnly" preserve="1">
  <p:cSld name="Titre seul">
    <p:spTree>
      <p:nvGrpSpPr>
        <p:cNvPr id="1" name=""/>
        <p:cNvGrpSpPr/>
        <p:nvPr/>
      </p:nvGrpSpPr>
      <p:grpSpPr>
        <a:xfrm>
          <a:off x="0" y="0"/>
          <a:ext cx="0" cy="0"/>
          <a:chOff x="0" y="0"/>
          <a:chExt cx="0" cy="0"/>
        </a:xfrm>
      </p:grpSpPr>
      <p:sp>
        <p:nvSpPr>
          <p:cNvPr id="10" name="제목 1"/>
          <p:cNvSpPr>
            <a:spLocks noGrp="1"/>
          </p:cNvSpPr>
          <p:nvPr>
            <p:ph type="title"/>
          </p:nvPr>
        </p:nvSpPr>
        <p:spPr>
          <a:xfrm>
            <a:off x="603546" y="300793"/>
            <a:ext cx="10972799" cy="923924"/>
          </a:xfrm>
        </p:spPr>
        <p:txBody>
          <a:bodyPr/>
          <a:lstStyle>
            <a:lvl1pPr>
              <a:defRPr sz="5000"/>
            </a:lvl1pPr>
          </a:lstStyle>
          <a:p>
            <a:pPr lvl="0">
              <a:defRPr lang="ko-KR"/>
            </a:pPr>
            <a:r>
              <a:rPr lang="fr-FR" altLang=""/>
              <a:t>App. 2X pour mod. style titre masque</a:t>
            </a:r>
          </a:p>
        </p:txBody>
      </p:sp>
      <p:sp>
        <p:nvSpPr>
          <p:cNvPr id="3" name="날짜 개체 틀 2"/>
          <p:cNvSpPr>
            <a:spLocks noGrp="1"/>
          </p:cNvSpPr>
          <p:nvPr>
            <p:ph type="dt" sz="half" idx="10"/>
          </p:nvPr>
        </p:nvSpPr>
        <p:spPr/>
        <p:txBody>
          <a:bodyPr/>
          <a:lstStyle/>
          <a:p>
            <a:pPr latinLnBrk="0">
              <a:defRPr lang="ko-KR"/>
            </a:pPr>
            <a:fld id="{3C493A27-A8B1-4E39-BFC3-8FE0E22D0F2F}" type="datetime1">
              <a:rPr lang="fr-FR" altLang="" smtClean="0"/>
              <a:pPr latinLnBrk="0">
                <a:defRPr lang="ko-KR"/>
              </a:pPr>
              <a:t>25/05/2018</a:t>
            </a:fld>
            <a:endParaRPr lang="fr-FR" altLang=""/>
          </a:p>
        </p:txBody>
      </p:sp>
      <p:sp>
        <p:nvSpPr>
          <p:cNvPr id="4" name="바닥글 개체 틀 3"/>
          <p:cNvSpPr>
            <a:spLocks noGrp="1"/>
          </p:cNvSpPr>
          <p:nvPr>
            <p:ph type="ftr" sz="quarter" idx="11"/>
          </p:nvPr>
        </p:nvSpPr>
        <p:spPr/>
        <p:txBody>
          <a:bodyPr/>
          <a:lstStyle/>
          <a:p>
            <a:pPr latinLnBrk="0">
              <a:defRPr lang="ko-KR"/>
            </a:pPr>
            <a:endParaRPr lang="fr-FR" altLang=""/>
          </a:p>
        </p:txBody>
      </p:sp>
      <p:sp>
        <p:nvSpPr>
          <p:cNvPr id="5" name="슬라이드 번호 개체 틀 4"/>
          <p:cNvSpPr>
            <a:spLocks noGrp="1"/>
          </p:cNvSpPr>
          <p:nvPr>
            <p:ph type="sldNum" sz="quarter" idx="12"/>
          </p:nvPr>
        </p:nvSpPr>
        <p:spPr/>
        <p:txBody>
          <a:bodyPr/>
          <a:lstStyle/>
          <a:p>
            <a:pPr latinLnBrk="0">
              <a:defRPr lang="ko-KR"/>
            </a:pPr>
            <a:fld id="{7689D65B-B557-4199-BC6A-66D78FAB8C53}" type="slidenum">
              <a:rPr lang="fr-FR" altLang=""/>
              <a:pPr latinLnBrk="0">
                <a:defRPr lang="ko-KR"/>
              </a:pPr>
              <a:t>‹N°›</a:t>
            </a:fld>
            <a:endParaRPr lang="fr-FR" altLang=""/>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ableau" type="tbl" preserve="1">
  <p:cSld name="Tableau">
    <p:spTree>
      <p:nvGrpSpPr>
        <p:cNvPr id="1" name=""/>
        <p:cNvGrpSpPr/>
        <p:nvPr/>
      </p:nvGrpSpPr>
      <p:grpSpPr>
        <a:xfrm>
          <a:off x="0" y="0"/>
          <a:ext cx="0" cy="0"/>
          <a:chOff x="0" y="0"/>
          <a:chExt cx="0" cy="0"/>
        </a:xfrm>
      </p:grpSpPr>
      <p:sp>
        <p:nvSpPr>
          <p:cNvPr id="7" name="제목 개체 틀 1"/>
          <p:cNvSpPr>
            <a:spLocks noGrp="1"/>
          </p:cNvSpPr>
          <p:nvPr>
            <p:ph type="title"/>
          </p:nvPr>
        </p:nvSpPr>
        <p:spPr>
          <a:xfrm>
            <a:off x="609599" y="304800"/>
            <a:ext cx="10972799" cy="923924"/>
          </a:xfrm>
          <a:prstGeom prst="rect">
            <a:avLst/>
          </a:prstGeom>
        </p:spPr>
        <p:txBody>
          <a:bodyPr vert="horz" lIns="91440" tIns="45720" rIns="91440" bIns="45720" anchor="ctr"/>
          <a:lstStyle/>
          <a:p>
            <a:pPr lvl="0">
              <a:defRPr lang="ko-KR"/>
            </a:pPr>
            <a:r>
              <a:rPr lang="fr-FR" altLang=""/>
              <a:t>App. 2X pour mod. style titre masque</a:t>
            </a:r>
          </a:p>
        </p:txBody>
      </p:sp>
      <p:sp>
        <p:nvSpPr>
          <p:cNvPr id="3" name="표 개체 틀 2"/>
          <p:cNvSpPr>
            <a:spLocks noGrp="1" noTextEdit="1"/>
          </p:cNvSpPr>
          <p:nvPr>
            <p:ph type="tbl" sz="quarter" idx="13"/>
          </p:nvPr>
        </p:nvSpPr>
        <p:spPr>
          <a:xfrm>
            <a:off x="608037" y="1500172"/>
            <a:ext cx="10972799" cy="4668088"/>
          </a:xfrm>
        </p:spPr>
        <p:txBody>
          <a:bodyPr/>
          <a:lstStyle>
            <a:lvl1pPr>
              <a:buNone/>
              <a:defRPr/>
            </a:lvl1pPr>
          </a:lstStyle>
          <a:p>
            <a:pPr lvl="0">
              <a:defRPr lang="ko-KR"/>
            </a:pPr>
            <a:r>
              <a:rPr lang="fr-FR" altLang=""/>
              <a:t>Appuyez deux fois sur l'icône pour ajouter un tableau</a:t>
            </a:r>
          </a:p>
        </p:txBody>
      </p:sp>
      <p:sp>
        <p:nvSpPr>
          <p:cNvPr id="4" name="날짜 개체 틀 3"/>
          <p:cNvSpPr>
            <a:spLocks noGrp="1"/>
          </p:cNvSpPr>
          <p:nvPr>
            <p:ph type="dt" sz="half" idx="10"/>
          </p:nvPr>
        </p:nvSpPr>
        <p:spPr>
          <a:xfrm>
            <a:off x="609599" y="6356349"/>
            <a:ext cx="2844799" cy="365124"/>
          </a:xfrm>
        </p:spPr>
        <p:txBody>
          <a:bodyPr/>
          <a:lstStyle/>
          <a:p>
            <a:pPr latinLnBrk="0">
              <a:defRPr lang="ko-KR"/>
            </a:pPr>
            <a:fld id="{9C0B4BDF-48C4-416F-83AC-438450159E5A}" type="datetime1">
              <a:rPr lang="fr-FR" altLang="" smtClean="0"/>
              <a:pPr latinLnBrk="0">
                <a:defRPr lang="ko-KR"/>
              </a:pPr>
              <a:t>25/05/2018</a:t>
            </a:fld>
            <a:endParaRPr lang="fr-FR" altLang=""/>
          </a:p>
        </p:txBody>
      </p:sp>
      <p:sp>
        <p:nvSpPr>
          <p:cNvPr id="5" name="바닥글 개체 틀 4"/>
          <p:cNvSpPr>
            <a:spLocks noGrp="1"/>
          </p:cNvSpPr>
          <p:nvPr>
            <p:ph type="ftr" sz="quarter" idx="11"/>
          </p:nvPr>
        </p:nvSpPr>
        <p:spPr>
          <a:xfrm>
            <a:off x="4165599" y="6356349"/>
            <a:ext cx="3860799" cy="365124"/>
          </a:xfrm>
        </p:spPr>
        <p:txBody>
          <a:bodyPr/>
          <a:lstStyle/>
          <a:p>
            <a:pPr latinLnBrk="0">
              <a:defRPr lang="ko-KR"/>
            </a:pPr>
            <a:endParaRPr lang="fr-FR" altLang=""/>
          </a:p>
        </p:txBody>
      </p:sp>
      <p:sp>
        <p:nvSpPr>
          <p:cNvPr id="6" name="슬라이드 번호 개체 틀 5"/>
          <p:cNvSpPr>
            <a:spLocks noGrp="1"/>
          </p:cNvSpPr>
          <p:nvPr>
            <p:ph type="sldNum" sz="quarter" idx="12"/>
          </p:nvPr>
        </p:nvSpPr>
        <p:spPr>
          <a:xfrm>
            <a:off x="8737599" y="6356349"/>
            <a:ext cx="2844799" cy="365124"/>
          </a:xfrm>
        </p:spPr>
        <p:txBody>
          <a:bodyPr/>
          <a:lstStyle/>
          <a:p>
            <a:pPr latinLnBrk="0">
              <a:defRPr lang="ko-KR"/>
            </a:pPr>
            <a:fld id="{7689D65B-B557-4199-BC6A-66D78FAB8C53}" type="slidenum">
              <a:rPr lang="fr-FR" altLang=""/>
              <a:pPr latinLnBrk="0">
                <a:defRPr lang="ko-KR"/>
              </a:pPr>
              <a:t>‹N°›</a:t>
            </a:fld>
            <a:endParaRPr lang="fr-FR" altLang=""/>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Quatre contenus" type="fourObj" preserve="1">
  <p:cSld name="Quatre contenus">
    <p:spTree>
      <p:nvGrpSpPr>
        <p:cNvPr id="1" name=""/>
        <p:cNvGrpSpPr/>
        <p:nvPr/>
      </p:nvGrpSpPr>
      <p:grpSpPr>
        <a:xfrm>
          <a:off x="0" y="0"/>
          <a:ext cx="0" cy="0"/>
          <a:chOff x="0" y="0"/>
          <a:chExt cx="0" cy="0"/>
        </a:xfrm>
      </p:grpSpPr>
      <p:sp>
        <p:nvSpPr>
          <p:cNvPr id="10" name="제목 개체 틀 1"/>
          <p:cNvSpPr>
            <a:spLocks noGrp="1"/>
          </p:cNvSpPr>
          <p:nvPr>
            <p:ph type="title"/>
          </p:nvPr>
        </p:nvSpPr>
        <p:spPr>
          <a:xfrm>
            <a:off x="609599" y="304800"/>
            <a:ext cx="10972799" cy="923924"/>
          </a:xfrm>
          <a:prstGeom prst="rect">
            <a:avLst/>
          </a:prstGeom>
        </p:spPr>
        <p:txBody>
          <a:bodyPr vert="horz" lIns="91440" tIns="45720" rIns="91440" bIns="45720" anchor="ctr"/>
          <a:lstStyle/>
          <a:p>
            <a:pPr lvl="0">
              <a:defRPr lang="ko-KR"/>
            </a:pPr>
            <a:r>
              <a:rPr lang="fr-FR" altLang=""/>
              <a:t>App. 2X pour mod. style titre masque</a:t>
            </a:r>
          </a:p>
        </p:txBody>
      </p:sp>
      <p:sp>
        <p:nvSpPr>
          <p:cNvPr id="3" name="내용 개체 틀 2"/>
          <p:cNvSpPr>
            <a:spLocks noGrp="1"/>
          </p:cNvSpPr>
          <p:nvPr>
            <p:ph sz="quarter" idx="1"/>
          </p:nvPr>
        </p:nvSpPr>
        <p:spPr>
          <a:xfrm>
            <a:off x="609599" y="1600200"/>
            <a:ext cx="5384799" cy="2196000"/>
          </a:xfrm>
        </p:spPr>
        <p:txBody>
          <a:bodyPr/>
          <a:lstStyle>
            <a:lvl1pPr>
              <a:defRPr sz="23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11" name="내용 개체 틀 2"/>
          <p:cNvSpPr>
            <a:spLocks noGrp="1"/>
          </p:cNvSpPr>
          <p:nvPr>
            <p:ph sz="quarter" idx="13"/>
          </p:nvPr>
        </p:nvSpPr>
        <p:spPr>
          <a:xfrm>
            <a:off x="6197599" y="1600200"/>
            <a:ext cx="5384799" cy="2196000"/>
          </a:xfrm>
        </p:spPr>
        <p:txBody>
          <a:bodyPr/>
          <a:lstStyle>
            <a:lvl1pPr>
              <a:defRPr sz="23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12" name="내용 개체 틀 2"/>
          <p:cNvSpPr>
            <a:spLocks noGrp="1"/>
          </p:cNvSpPr>
          <p:nvPr>
            <p:ph sz="quarter" idx="14"/>
          </p:nvPr>
        </p:nvSpPr>
        <p:spPr>
          <a:xfrm>
            <a:off x="609599" y="3915074"/>
            <a:ext cx="5384799" cy="2196000"/>
          </a:xfrm>
        </p:spPr>
        <p:txBody>
          <a:bodyPr/>
          <a:lstStyle>
            <a:lvl1pPr>
              <a:defRPr sz="23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13" name="내용 개체 틀 2"/>
          <p:cNvSpPr>
            <a:spLocks noGrp="1"/>
          </p:cNvSpPr>
          <p:nvPr>
            <p:ph sz="quarter" idx="15"/>
          </p:nvPr>
        </p:nvSpPr>
        <p:spPr>
          <a:xfrm>
            <a:off x="6197599" y="3915074"/>
            <a:ext cx="5384799" cy="2196000"/>
          </a:xfrm>
        </p:spPr>
        <p:txBody>
          <a:bodyPr/>
          <a:lstStyle>
            <a:lvl1pPr>
              <a:defRPr sz="23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7" name="날짜 개체 틀 6"/>
          <p:cNvSpPr>
            <a:spLocks noGrp="1"/>
          </p:cNvSpPr>
          <p:nvPr>
            <p:ph type="dt" sz="half" idx="10"/>
          </p:nvPr>
        </p:nvSpPr>
        <p:spPr>
          <a:xfrm>
            <a:off x="609599" y="6356349"/>
            <a:ext cx="2844799" cy="365124"/>
          </a:xfrm>
        </p:spPr>
        <p:txBody>
          <a:bodyPr/>
          <a:lstStyle/>
          <a:p>
            <a:pPr latinLnBrk="0">
              <a:defRPr lang="ko-KR"/>
            </a:pPr>
            <a:fld id="{5BF92697-A104-4924-82B2-F9F6A01C5A25}" type="datetime1">
              <a:rPr lang="fr-FR" altLang="" smtClean="0"/>
              <a:pPr latinLnBrk="0">
                <a:defRPr lang="ko-KR"/>
              </a:pPr>
              <a:t>25/05/2018</a:t>
            </a:fld>
            <a:endParaRPr lang="fr-FR" altLang=""/>
          </a:p>
        </p:txBody>
      </p:sp>
      <p:sp>
        <p:nvSpPr>
          <p:cNvPr id="8" name="바닥글 개체 틀 7"/>
          <p:cNvSpPr>
            <a:spLocks noGrp="1"/>
          </p:cNvSpPr>
          <p:nvPr>
            <p:ph type="ftr" sz="quarter" idx="11"/>
          </p:nvPr>
        </p:nvSpPr>
        <p:spPr>
          <a:xfrm>
            <a:off x="4165599" y="6356349"/>
            <a:ext cx="3860799" cy="365124"/>
          </a:xfrm>
        </p:spPr>
        <p:txBody>
          <a:bodyPr/>
          <a:lstStyle/>
          <a:p>
            <a:pPr latinLnBrk="0">
              <a:defRPr lang="ko-KR"/>
            </a:pPr>
            <a:endParaRPr lang="fr-FR" altLang=""/>
          </a:p>
        </p:txBody>
      </p:sp>
      <p:sp>
        <p:nvSpPr>
          <p:cNvPr id="9" name="슬라이드 번호 개체 틀 8"/>
          <p:cNvSpPr>
            <a:spLocks noGrp="1"/>
          </p:cNvSpPr>
          <p:nvPr>
            <p:ph type="sldNum" sz="quarter" idx="12"/>
          </p:nvPr>
        </p:nvSpPr>
        <p:spPr>
          <a:xfrm>
            <a:off x="8737599" y="6356349"/>
            <a:ext cx="2844799" cy="365124"/>
          </a:xfrm>
        </p:spPr>
        <p:txBody>
          <a:bodyPr/>
          <a:lstStyle/>
          <a:p>
            <a:pPr latinLnBrk="0">
              <a:defRPr lang="ko-KR"/>
            </a:pPr>
            <a:fld id="{7689D65B-B557-4199-BC6A-66D78FAB8C53}" type="slidenum">
              <a:rPr lang="fr-FR" altLang=""/>
              <a:pPr latinLnBrk="0">
                <a:defRPr lang="ko-KR"/>
              </a:pPr>
              <a:t>‹N°›</a:t>
            </a:fld>
            <a:endParaRPr lang="fr-FR" altLang=""/>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matchingName="Image avec légende" type="picTx" preserve="1">
  <p:cSld name="Image avec légende">
    <p:spTree>
      <p:nvGrpSpPr>
        <p:cNvPr id="1" name=""/>
        <p:cNvGrpSpPr/>
        <p:nvPr/>
      </p:nvGrpSpPr>
      <p:grpSpPr>
        <a:xfrm>
          <a:off x="0" y="0"/>
          <a:ext cx="0" cy="0"/>
          <a:chOff x="0" y="0"/>
          <a:chExt cx="0" cy="0"/>
        </a:xfrm>
      </p:grpSpPr>
      <p:grpSp>
        <p:nvGrpSpPr>
          <p:cNvPr id="8" name="그룹 23"/>
          <p:cNvGrpSpPr/>
          <p:nvPr/>
        </p:nvGrpSpPr>
        <p:grpSpPr>
          <a:xfrm>
            <a:off x="-12699" y="0"/>
            <a:ext cx="4579939" cy="3429000"/>
            <a:chOff x="-9525" y="1"/>
            <a:chExt cx="3434955" cy="3429000"/>
          </a:xfrm>
        </p:grpSpPr>
        <p:sp>
          <p:nvSpPr>
            <p:cNvPr id="21" name="Freeform 6"/>
            <p:cNvSpPr>
              <a:spLocks noEditPoints="1"/>
            </p:cNvSpPr>
            <p:nvPr/>
          </p:nvSpPr>
          <p:spPr>
            <a:xfrm rot="5400000" flipV="1">
              <a:off x="-1064172" y="1064173"/>
              <a:ext cx="3429000" cy="1300655"/>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bg2">
                <a:lumMod val="25000"/>
                <a:alpha val="25000"/>
              </a:schemeClr>
            </a:solidFill>
            <a:ln w="9525">
              <a:noFill/>
              <a:round/>
            </a:ln>
          </p:spPr>
          <p:txBody>
            <a:bodyPr anchor="ctr"/>
            <a:lstStyle/>
            <a:p>
              <a:pPr algn="ctr" latinLnBrk="0">
                <a:defRPr lang="ko-KR"/>
              </a:pPr>
              <a:endParaRPr lang="fr-FR" altLang=""/>
            </a:p>
          </p:txBody>
        </p:sp>
        <p:sp>
          <p:nvSpPr>
            <p:cNvPr id="12" name="Freeform 6"/>
            <p:cNvSpPr>
              <a:spLocks noEditPoints="1"/>
            </p:cNvSpPr>
            <p:nvPr/>
          </p:nvSpPr>
          <p:spPr>
            <a:xfrm>
              <a:off x="-4226" y="1"/>
              <a:ext cx="3429656" cy="1828799"/>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accent1">
                <a:lumMod val="60000"/>
                <a:lumOff val="40000"/>
                <a:alpha val="49000"/>
              </a:schemeClr>
            </a:solidFill>
            <a:ln w="9525">
              <a:noFill/>
              <a:round/>
            </a:ln>
          </p:spPr>
          <p:txBody>
            <a:bodyPr anchor="ctr"/>
            <a:lstStyle/>
            <a:p>
              <a:pPr algn="ctr" latinLnBrk="0">
                <a:defRPr lang="ko-KR"/>
              </a:pPr>
              <a:endParaRPr lang="fr-FR" altLang=""/>
            </a:p>
          </p:txBody>
        </p:sp>
        <p:sp>
          <p:nvSpPr>
            <p:cNvPr id="13" name="Freeform 12"/>
            <p:cNvSpPr>
              <a:spLocks noEditPoints="1"/>
            </p:cNvSpPr>
            <p:nvPr/>
          </p:nvSpPr>
          <p:spPr>
            <a:xfrm>
              <a:off x="-9525" y="1"/>
              <a:ext cx="3286126" cy="1219199"/>
            </a:xfrm>
            <a:custGeom>
              <a:avLst/>
              <a:gdLst/>
              <a:ahLst/>
              <a:cxnLst>
                <a:cxn ang="0">
                  <a:pos x="5688" y="0"/>
                </a:cxn>
                <a:cxn ang="0">
                  <a:pos x="8" y="0"/>
                </a:cxn>
                <a:cxn ang="0">
                  <a:pos x="0" y="2678"/>
                </a:cxn>
                <a:cxn ang="0">
                  <a:pos x="0" y="2678"/>
                </a:cxn>
                <a:cxn ang="0">
                  <a:pos x="10" y="2652"/>
                </a:cxn>
                <a:cxn ang="0">
                  <a:pos x="22" y="2618"/>
                </a:cxn>
                <a:cxn ang="0">
                  <a:pos x="40" y="2574"/>
                </a:cxn>
                <a:cxn ang="0">
                  <a:pos x="64" y="2518"/>
                </a:cxn>
                <a:cxn ang="0">
                  <a:pos x="96" y="2452"/>
                </a:cxn>
                <a:cxn ang="0">
                  <a:pos x="136" y="2378"/>
                </a:cxn>
                <a:cxn ang="0">
                  <a:pos x="184" y="2294"/>
                </a:cxn>
                <a:cxn ang="0">
                  <a:pos x="242" y="2204"/>
                </a:cxn>
                <a:cxn ang="0">
                  <a:pos x="274" y="2156"/>
                </a:cxn>
                <a:cxn ang="0">
                  <a:pos x="310" y="2106"/>
                </a:cxn>
                <a:cxn ang="0">
                  <a:pos x="348" y="2056"/>
                </a:cxn>
                <a:cxn ang="0">
                  <a:pos x="388" y="2002"/>
                </a:cxn>
                <a:cxn ang="0">
                  <a:pos x="432" y="1950"/>
                </a:cxn>
                <a:cxn ang="0">
                  <a:pos x="478" y="1894"/>
                </a:cxn>
                <a:cxn ang="0">
                  <a:pos x="528" y="1840"/>
                </a:cxn>
                <a:cxn ang="0">
                  <a:pos x="580" y="1782"/>
                </a:cxn>
                <a:cxn ang="0">
                  <a:pos x="636" y="1726"/>
                </a:cxn>
                <a:cxn ang="0">
                  <a:pos x="694" y="1668"/>
                </a:cxn>
                <a:cxn ang="0">
                  <a:pos x="756" y="1608"/>
                </a:cxn>
                <a:cxn ang="0">
                  <a:pos x="822" y="1550"/>
                </a:cxn>
                <a:cxn ang="0">
                  <a:pos x="892" y="1490"/>
                </a:cxn>
                <a:cxn ang="0">
                  <a:pos x="964" y="1430"/>
                </a:cxn>
                <a:cxn ang="0">
                  <a:pos x="1040" y="1370"/>
                </a:cxn>
                <a:cxn ang="0">
                  <a:pos x="1120" y="1310"/>
                </a:cxn>
                <a:cxn ang="0">
                  <a:pos x="1204" y="1250"/>
                </a:cxn>
                <a:cxn ang="0">
                  <a:pos x="1292" y="1190"/>
                </a:cxn>
                <a:cxn ang="0">
                  <a:pos x="1384" y="1130"/>
                </a:cxn>
                <a:cxn ang="0">
                  <a:pos x="1480" y="1070"/>
                </a:cxn>
                <a:cxn ang="0">
                  <a:pos x="1580" y="1012"/>
                </a:cxn>
                <a:cxn ang="0">
                  <a:pos x="1684" y="954"/>
                </a:cxn>
                <a:cxn ang="0">
                  <a:pos x="1794" y="896"/>
                </a:cxn>
                <a:cxn ang="0">
                  <a:pos x="1906" y="840"/>
                </a:cxn>
                <a:cxn ang="0">
                  <a:pos x="2024" y="784"/>
                </a:cxn>
                <a:cxn ang="0">
                  <a:pos x="2146" y="728"/>
                </a:cxn>
                <a:cxn ang="0">
                  <a:pos x="2274" y="674"/>
                </a:cxn>
                <a:cxn ang="0">
                  <a:pos x="2406" y="622"/>
                </a:cxn>
                <a:cxn ang="0">
                  <a:pos x="2542" y="570"/>
                </a:cxn>
                <a:cxn ang="0">
                  <a:pos x="2684" y="520"/>
                </a:cxn>
                <a:cxn ang="0">
                  <a:pos x="2830" y="472"/>
                </a:cxn>
                <a:cxn ang="0">
                  <a:pos x="2982" y="426"/>
                </a:cxn>
                <a:cxn ang="0">
                  <a:pos x="3140" y="380"/>
                </a:cxn>
                <a:cxn ang="0">
                  <a:pos x="3302" y="336"/>
                </a:cxn>
                <a:cxn ang="0">
                  <a:pos x="3468" y="296"/>
                </a:cxn>
                <a:cxn ang="0">
                  <a:pos x="3642" y="256"/>
                </a:cxn>
                <a:cxn ang="0">
                  <a:pos x="3820" y="220"/>
                </a:cxn>
                <a:cxn ang="0">
                  <a:pos x="4004" y="184"/>
                </a:cxn>
                <a:cxn ang="0">
                  <a:pos x="4194" y="152"/>
                </a:cxn>
                <a:cxn ang="0">
                  <a:pos x="4390" y="122"/>
                </a:cxn>
                <a:cxn ang="0">
                  <a:pos x="4590" y="94"/>
                </a:cxn>
                <a:cxn ang="0">
                  <a:pos x="4798" y="70"/>
                </a:cxn>
                <a:cxn ang="0">
                  <a:pos x="5012" y="48"/>
                </a:cxn>
                <a:cxn ang="0">
                  <a:pos x="5230" y="30"/>
                </a:cxn>
                <a:cxn ang="0">
                  <a:pos x="5456" y="14"/>
                </a:cxn>
                <a:cxn ang="0">
                  <a:pos x="5688" y="0"/>
                </a:cxn>
                <a:cxn ang="0">
                  <a:pos x="5688" y="0"/>
                </a:cxn>
                <a:cxn ang="0">
                  <a:pos x="5688" y="0"/>
                </a:cxn>
              </a:cxnLst>
              <a:rect l="0" t="0" r="r" b="b"/>
              <a:pathLst>
                <a:path w="5688" h="2678">
                  <a:moveTo>
                    <a:pt x="5688" y="0"/>
                  </a:moveTo>
                  <a:lnTo>
                    <a:pt x="8" y="0"/>
                  </a:lnTo>
                  <a:lnTo>
                    <a:pt x="0" y="2678"/>
                  </a:lnTo>
                  <a:lnTo>
                    <a:pt x="0" y="2678"/>
                  </a:lnTo>
                  <a:lnTo>
                    <a:pt x="10" y="2652"/>
                  </a:lnTo>
                  <a:lnTo>
                    <a:pt x="22" y="2618"/>
                  </a:lnTo>
                  <a:lnTo>
                    <a:pt x="40" y="2574"/>
                  </a:lnTo>
                  <a:lnTo>
                    <a:pt x="64" y="2518"/>
                  </a:lnTo>
                  <a:lnTo>
                    <a:pt x="96" y="2452"/>
                  </a:lnTo>
                  <a:lnTo>
                    <a:pt x="136" y="2378"/>
                  </a:lnTo>
                  <a:lnTo>
                    <a:pt x="184" y="2294"/>
                  </a:lnTo>
                  <a:lnTo>
                    <a:pt x="242" y="2204"/>
                  </a:lnTo>
                  <a:lnTo>
                    <a:pt x="274" y="2156"/>
                  </a:lnTo>
                  <a:lnTo>
                    <a:pt x="310" y="2106"/>
                  </a:lnTo>
                  <a:lnTo>
                    <a:pt x="348" y="2056"/>
                  </a:lnTo>
                  <a:lnTo>
                    <a:pt x="388" y="2002"/>
                  </a:lnTo>
                  <a:lnTo>
                    <a:pt x="432" y="1950"/>
                  </a:lnTo>
                  <a:lnTo>
                    <a:pt x="478" y="1894"/>
                  </a:lnTo>
                  <a:lnTo>
                    <a:pt x="528" y="1840"/>
                  </a:lnTo>
                  <a:lnTo>
                    <a:pt x="580" y="1782"/>
                  </a:lnTo>
                  <a:lnTo>
                    <a:pt x="636" y="1726"/>
                  </a:lnTo>
                  <a:lnTo>
                    <a:pt x="694" y="1668"/>
                  </a:lnTo>
                  <a:lnTo>
                    <a:pt x="756" y="1608"/>
                  </a:lnTo>
                  <a:lnTo>
                    <a:pt x="822" y="1550"/>
                  </a:lnTo>
                  <a:lnTo>
                    <a:pt x="892" y="1490"/>
                  </a:lnTo>
                  <a:lnTo>
                    <a:pt x="964" y="1430"/>
                  </a:lnTo>
                  <a:lnTo>
                    <a:pt x="1040" y="1370"/>
                  </a:lnTo>
                  <a:lnTo>
                    <a:pt x="1120" y="1310"/>
                  </a:lnTo>
                  <a:lnTo>
                    <a:pt x="1204" y="1250"/>
                  </a:lnTo>
                  <a:lnTo>
                    <a:pt x="1292" y="1190"/>
                  </a:lnTo>
                  <a:lnTo>
                    <a:pt x="1384" y="1130"/>
                  </a:lnTo>
                  <a:lnTo>
                    <a:pt x="1480" y="1070"/>
                  </a:lnTo>
                  <a:lnTo>
                    <a:pt x="1580" y="1012"/>
                  </a:lnTo>
                  <a:lnTo>
                    <a:pt x="1684" y="954"/>
                  </a:lnTo>
                  <a:lnTo>
                    <a:pt x="1794" y="896"/>
                  </a:lnTo>
                  <a:lnTo>
                    <a:pt x="1906" y="840"/>
                  </a:lnTo>
                  <a:lnTo>
                    <a:pt x="2024" y="784"/>
                  </a:lnTo>
                  <a:lnTo>
                    <a:pt x="2146" y="728"/>
                  </a:lnTo>
                  <a:lnTo>
                    <a:pt x="2274" y="674"/>
                  </a:lnTo>
                  <a:lnTo>
                    <a:pt x="2406" y="622"/>
                  </a:lnTo>
                  <a:lnTo>
                    <a:pt x="2542" y="570"/>
                  </a:lnTo>
                  <a:lnTo>
                    <a:pt x="2684" y="520"/>
                  </a:lnTo>
                  <a:lnTo>
                    <a:pt x="2830" y="472"/>
                  </a:lnTo>
                  <a:lnTo>
                    <a:pt x="2982" y="426"/>
                  </a:lnTo>
                  <a:lnTo>
                    <a:pt x="3140" y="380"/>
                  </a:lnTo>
                  <a:lnTo>
                    <a:pt x="3302" y="336"/>
                  </a:lnTo>
                  <a:lnTo>
                    <a:pt x="3468" y="296"/>
                  </a:lnTo>
                  <a:lnTo>
                    <a:pt x="3642" y="256"/>
                  </a:lnTo>
                  <a:lnTo>
                    <a:pt x="3820" y="220"/>
                  </a:lnTo>
                  <a:lnTo>
                    <a:pt x="4004" y="184"/>
                  </a:lnTo>
                  <a:lnTo>
                    <a:pt x="4194" y="152"/>
                  </a:lnTo>
                  <a:lnTo>
                    <a:pt x="4390" y="122"/>
                  </a:lnTo>
                  <a:lnTo>
                    <a:pt x="4590" y="94"/>
                  </a:lnTo>
                  <a:lnTo>
                    <a:pt x="4798" y="70"/>
                  </a:lnTo>
                  <a:lnTo>
                    <a:pt x="5012" y="48"/>
                  </a:lnTo>
                  <a:lnTo>
                    <a:pt x="5230" y="30"/>
                  </a:lnTo>
                  <a:lnTo>
                    <a:pt x="5456" y="14"/>
                  </a:lnTo>
                  <a:lnTo>
                    <a:pt x="5688" y="0"/>
                  </a:lnTo>
                  <a:moveTo>
                    <a:pt x="5688" y="0"/>
                  </a:moveTo>
                  <a:lnTo>
                    <a:pt x="5688" y="0"/>
                  </a:lnTo>
                </a:path>
              </a:pathLst>
            </a:custGeom>
            <a:solidFill>
              <a:schemeClr val="accent4">
                <a:lumMod val="75000"/>
                <a:alpha val="44000"/>
              </a:schemeClr>
            </a:solidFill>
            <a:ln w="9525">
              <a:noFill/>
              <a:round/>
            </a:ln>
          </p:spPr>
          <p:txBody>
            <a:bodyPr anchor="ctr"/>
            <a:lstStyle/>
            <a:p>
              <a:pPr algn="ctr" latinLnBrk="0">
                <a:defRPr lang="ko-KR"/>
              </a:pPr>
              <a:endParaRPr lang="fr-FR" altLang=""/>
            </a:p>
          </p:txBody>
        </p:sp>
      </p:grpSp>
      <p:grpSp>
        <p:nvGrpSpPr>
          <p:cNvPr id="9" name="그룹 22"/>
          <p:cNvGrpSpPr/>
          <p:nvPr/>
        </p:nvGrpSpPr>
        <p:grpSpPr>
          <a:xfrm>
            <a:off x="7619125" y="3429000"/>
            <a:ext cx="4572874" cy="3429000"/>
            <a:chOff x="5714344" y="3429000"/>
            <a:chExt cx="3429656" cy="3429000"/>
          </a:xfrm>
        </p:grpSpPr>
        <p:grpSp>
          <p:nvGrpSpPr>
            <p:cNvPr id="10" name="그룹 18"/>
            <p:cNvGrpSpPr/>
            <p:nvPr/>
          </p:nvGrpSpPr>
          <p:grpSpPr>
            <a:xfrm flipV="1">
              <a:off x="5714344" y="5029201"/>
              <a:ext cx="3429656" cy="1828799"/>
              <a:chOff x="5714344" y="1"/>
              <a:chExt cx="3429656" cy="1828799"/>
            </a:xfrm>
          </p:grpSpPr>
          <p:sp>
            <p:nvSpPr>
              <p:cNvPr id="17" name="Freeform 6"/>
              <p:cNvSpPr>
                <a:spLocks noEditPoints="1"/>
              </p:cNvSpPr>
              <p:nvPr/>
            </p:nvSpPr>
            <p:spPr>
              <a:xfrm flipH="1">
                <a:off x="5714344" y="1"/>
                <a:ext cx="3429656" cy="1828799"/>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accent1">
                  <a:lumMod val="60000"/>
                  <a:lumOff val="40000"/>
                  <a:alpha val="49000"/>
                </a:schemeClr>
              </a:solidFill>
              <a:ln w="9525">
                <a:noFill/>
                <a:round/>
              </a:ln>
            </p:spPr>
            <p:txBody>
              <a:bodyPr anchor="ctr"/>
              <a:lstStyle/>
              <a:p>
                <a:pPr algn="ctr" latinLnBrk="0">
                  <a:defRPr lang="ko-KR"/>
                </a:pPr>
                <a:endParaRPr lang="fr-FR" altLang=""/>
              </a:p>
            </p:txBody>
          </p:sp>
          <p:sp>
            <p:nvSpPr>
              <p:cNvPr id="18" name="Freeform 12"/>
              <p:cNvSpPr>
                <a:spLocks noEditPoints="1"/>
              </p:cNvSpPr>
              <p:nvPr/>
            </p:nvSpPr>
            <p:spPr>
              <a:xfrm flipH="1">
                <a:off x="5857874" y="1"/>
                <a:ext cx="3286126" cy="1219199"/>
              </a:xfrm>
              <a:custGeom>
                <a:avLst/>
                <a:gdLst/>
                <a:ahLst/>
                <a:cxnLst>
                  <a:cxn ang="0">
                    <a:pos x="5688" y="0"/>
                  </a:cxn>
                  <a:cxn ang="0">
                    <a:pos x="8" y="0"/>
                  </a:cxn>
                  <a:cxn ang="0">
                    <a:pos x="0" y="2678"/>
                  </a:cxn>
                  <a:cxn ang="0">
                    <a:pos x="0" y="2678"/>
                  </a:cxn>
                  <a:cxn ang="0">
                    <a:pos x="10" y="2652"/>
                  </a:cxn>
                  <a:cxn ang="0">
                    <a:pos x="22" y="2618"/>
                  </a:cxn>
                  <a:cxn ang="0">
                    <a:pos x="40" y="2574"/>
                  </a:cxn>
                  <a:cxn ang="0">
                    <a:pos x="64" y="2518"/>
                  </a:cxn>
                  <a:cxn ang="0">
                    <a:pos x="96" y="2452"/>
                  </a:cxn>
                  <a:cxn ang="0">
                    <a:pos x="136" y="2378"/>
                  </a:cxn>
                  <a:cxn ang="0">
                    <a:pos x="184" y="2294"/>
                  </a:cxn>
                  <a:cxn ang="0">
                    <a:pos x="242" y="2204"/>
                  </a:cxn>
                  <a:cxn ang="0">
                    <a:pos x="274" y="2156"/>
                  </a:cxn>
                  <a:cxn ang="0">
                    <a:pos x="310" y="2106"/>
                  </a:cxn>
                  <a:cxn ang="0">
                    <a:pos x="348" y="2056"/>
                  </a:cxn>
                  <a:cxn ang="0">
                    <a:pos x="388" y="2002"/>
                  </a:cxn>
                  <a:cxn ang="0">
                    <a:pos x="432" y="1950"/>
                  </a:cxn>
                  <a:cxn ang="0">
                    <a:pos x="478" y="1894"/>
                  </a:cxn>
                  <a:cxn ang="0">
                    <a:pos x="528" y="1840"/>
                  </a:cxn>
                  <a:cxn ang="0">
                    <a:pos x="580" y="1782"/>
                  </a:cxn>
                  <a:cxn ang="0">
                    <a:pos x="636" y="1726"/>
                  </a:cxn>
                  <a:cxn ang="0">
                    <a:pos x="694" y="1668"/>
                  </a:cxn>
                  <a:cxn ang="0">
                    <a:pos x="756" y="1608"/>
                  </a:cxn>
                  <a:cxn ang="0">
                    <a:pos x="822" y="1550"/>
                  </a:cxn>
                  <a:cxn ang="0">
                    <a:pos x="892" y="1490"/>
                  </a:cxn>
                  <a:cxn ang="0">
                    <a:pos x="964" y="1430"/>
                  </a:cxn>
                  <a:cxn ang="0">
                    <a:pos x="1040" y="1370"/>
                  </a:cxn>
                  <a:cxn ang="0">
                    <a:pos x="1120" y="1310"/>
                  </a:cxn>
                  <a:cxn ang="0">
                    <a:pos x="1204" y="1250"/>
                  </a:cxn>
                  <a:cxn ang="0">
                    <a:pos x="1292" y="1190"/>
                  </a:cxn>
                  <a:cxn ang="0">
                    <a:pos x="1384" y="1130"/>
                  </a:cxn>
                  <a:cxn ang="0">
                    <a:pos x="1480" y="1070"/>
                  </a:cxn>
                  <a:cxn ang="0">
                    <a:pos x="1580" y="1012"/>
                  </a:cxn>
                  <a:cxn ang="0">
                    <a:pos x="1684" y="954"/>
                  </a:cxn>
                  <a:cxn ang="0">
                    <a:pos x="1794" y="896"/>
                  </a:cxn>
                  <a:cxn ang="0">
                    <a:pos x="1906" y="840"/>
                  </a:cxn>
                  <a:cxn ang="0">
                    <a:pos x="2024" y="784"/>
                  </a:cxn>
                  <a:cxn ang="0">
                    <a:pos x="2146" y="728"/>
                  </a:cxn>
                  <a:cxn ang="0">
                    <a:pos x="2274" y="674"/>
                  </a:cxn>
                  <a:cxn ang="0">
                    <a:pos x="2406" y="622"/>
                  </a:cxn>
                  <a:cxn ang="0">
                    <a:pos x="2542" y="570"/>
                  </a:cxn>
                  <a:cxn ang="0">
                    <a:pos x="2684" y="520"/>
                  </a:cxn>
                  <a:cxn ang="0">
                    <a:pos x="2830" y="472"/>
                  </a:cxn>
                  <a:cxn ang="0">
                    <a:pos x="2982" y="426"/>
                  </a:cxn>
                  <a:cxn ang="0">
                    <a:pos x="3140" y="380"/>
                  </a:cxn>
                  <a:cxn ang="0">
                    <a:pos x="3302" y="336"/>
                  </a:cxn>
                  <a:cxn ang="0">
                    <a:pos x="3468" y="296"/>
                  </a:cxn>
                  <a:cxn ang="0">
                    <a:pos x="3642" y="256"/>
                  </a:cxn>
                  <a:cxn ang="0">
                    <a:pos x="3820" y="220"/>
                  </a:cxn>
                  <a:cxn ang="0">
                    <a:pos x="4004" y="184"/>
                  </a:cxn>
                  <a:cxn ang="0">
                    <a:pos x="4194" y="152"/>
                  </a:cxn>
                  <a:cxn ang="0">
                    <a:pos x="4390" y="122"/>
                  </a:cxn>
                  <a:cxn ang="0">
                    <a:pos x="4590" y="94"/>
                  </a:cxn>
                  <a:cxn ang="0">
                    <a:pos x="4798" y="70"/>
                  </a:cxn>
                  <a:cxn ang="0">
                    <a:pos x="5012" y="48"/>
                  </a:cxn>
                  <a:cxn ang="0">
                    <a:pos x="5230" y="30"/>
                  </a:cxn>
                  <a:cxn ang="0">
                    <a:pos x="5456" y="14"/>
                  </a:cxn>
                  <a:cxn ang="0">
                    <a:pos x="5688" y="0"/>
                  </a:cxn>
                  <a:cxn ang="0">
                    <a:pos x="5688" y="0"/>
                  </a:cxn>
                  <a:cxn ang="0">
                    <a:pos x="5688" y="0"/>
                  </a:cxn>
                </a:cxnLst>
                <a:rect l="0" t="0" r="r" b="b"/>
                <a:pathLst>
                  <a:path w="5688" h="2678">
                    <a:moveTo>
                      <a:pt x="5688" y="0"/>
                    </a:moveTo>
                    <a:lnTo>
                      <a:pt x="8" y="0"/>
                    </a:lnTo>
                    <a:lnTo>
                      <a:pt x="0" y="2678"/>
                    </a:lnTo>
                    <a:lnTo>
                      <a:pt x="0" y="2678"/>
                    </a:lnTo>
                    <a:lnTo>
                      <a:pt x="10" y="2652"/>
                    </a:lnTo>
                    <a:lnTo>
                      <a:pt x="22" y="2618"/>
                    </a:lnTo>
                    <a:lnTo>
                      <a:pt x="40" y="2574"/>
                    </a:lnTo>
                    <a:lnTo>
                      <a:pt x="64" y="2518"/>
                    </a:lnTo>
                    <a:lnTo>
                      <a:pt x="96" y="2452"/>
                    </a:lnTo>
                    <a:lnTo>
                      <a:pt x="136" y="2378"/>
                    </a:lnTo>
                    <a:lnTo>
                      <a:pt x="184" y="2294"/>
                    </a:lnTo>
                    <a:lnTo>
                      <a:pt x="242" y="2204"/>
                    </a:lnTo>
                    <a:lnTo>
                      <a:pt x="274" y="2156"/>
                    </a:lnTo>
                    <a:lnTo>
                      <a:pt x="310" y="2106"/>
                    </a:lnTo>
                    <a:lnTo>
                      <a:pt x="348" y="2056"/>
                    </a:lnTo>
                    <a:lnTo>
                      <a:pt x="388" y="2002"/>
                    </a:lnTo>
                    <a:lnTo>
                      <a:pt x="432" y="1950"/>
                    </a:lnTo>
                    <a:lnTo>
                      <a:pt x="478" y="1894"/>
                    </a:lnTo>
                    <a:lnTo>
                      <a:pt x="528" y="1840"/>
                    </a:lnTo>
                    <a:lnTo>
                      <a:pt x="580" y="1782"/>
                    </a:lnTo>
                    <a:lnTo>
                      <a:pt x="636" y="1726"/>
                    </a:lnTo>
                    <a:lnTo>
                      <a:pt x="694" y="1668"/>
                    </a:lnTo>
                    <a:lnTo>
                      <a:pt x="756" y="1608"/>
                    </a:lnTo>
                    <a:lnTo>
                      <a:pt x="822" y="1550"/>
                    </a:lnTo>
                    <a:lnTo>
                      <a:pt x="892" y="1490"/>
                    </a:lnTo>
                    <a:lnTo>
                      <a:pt x="964" y="1430"/>
                    </a:lnTo>
                    <a:lnTo>
                      <a:pt x="1040" y="1370"/>
                    </a:lnTo>
                    <a:lnTo>
                      <a:pt x="1120" y="1310"/>
                    </a:lnTo>
                    <a:lnTo>
                      <a:pt x="1204" y="1250"/>
                    </a:lnTo>
                    <a:lnTo>
                      <a:pt x="1292" y="1190"/>
                    </a:lnTo>
                    <a:lnTo>
                      <a:pt x="1384" y="1130"/>
                    </a:lnTo>
                    <a:lnTo>
                      <a:pt x="1480" y="1070"/>
                    </a:lnTo>
                    <a:lnTo>
                      <a:pt x="1580" y="1012"/>
                    </a:lnTo>
                    <a:lnTo>
                      <a:pt x="1684" y="954"/>
                    </a:lnTo>
                    <a:lnTo>
                      <a:pt x="1794" y="896"/>
                    </a:lnTo>
                    <a:lnTo>
                      <a:pt x="1906" y="840"/>
                    </a:lnTo>
                    <a:lnTo>
                      <a:pt x="2024" y="784"/>
                    </a:lnTo>
                    <a:lnTo>
                      <a:pt x="2146" y="728"/>
                    </a:lnTo>
                    <a:lnTo>
                      <a:pt x="2274" y="674"/>
                    </a:lnTo>
                    <a:lnTo>
                      <a:pt x="2406" y="622"/>
                    </a:lnTo>
                    <a:lnTo>
                      <a:pt x="2542" y="570"/>
                    </a:lnTo>
                    <a:lnTo>
                      <a:pt x="2684" y="520"/>
                    </a:lnTo>
                    <a:lnTo>
                      <a:pt x="2830" y="472"/>
                    </a:lnTo>
                    <a:lnTo>
                      <a:pt x="2982" y="426"/>
                    </a:lnTo>
                    <a:lnTo>
                      <a:pt x="3140" y="380"/>
                    </a:lnTo>
                    <a:lnTo>
                      <a:pt x="3302" y="336"/>
                    </a:lnTo>
                    <a:lnTo>
                      <a:pt x="3468" y="296"/>
                    </a:lnTo>
                    <a:lnTo>
                      <a:pt x="3642" y="256"/>
                    </a:lnTo>
                    <a:lnTo>
                      <a:pt x="3820" y="220"/>
                    </a:lnTo>
                    <a:lnTo>
                      <a:pt x="4004" y="184"/>
                    </a:lnTo>
                    <a:lnTo>
                      <a:pt x="4194" y="152"/>
                    </a:lnTo>
                    <a:lnTo>
                      <a:pt x="4390" y="122"/>
                    </a:lnTo>
                    <a:lnTo>
                      <a:pt x="4590" y="94"/>
                    </a:lnTo>
                    <a:lnTo>
                      <a:pt x="4798" y="70"/>
                    </a:lnTo>
                    <a:lnTo>
                      <a:pt x="5012" y="48"/>
                    </a:lnTo>
                    <a:lnTo>
                      <a:pt x="5230" y="30"/>
                    </a:lnTo>
                    <a:lnTo>
                      <a:pt x="5456" y="14"/>
                    </a:lnTo>
                    <a:lnTo>
                      <a:pt x="5688" y="0"/>
                    </a:lnTo>
                    <a:moveTo>
                      <a:pt x="5688" y="0"/>
                    </a:moveTo>
                    <a:lnTo>
                      <a:pt x="5688" y="0"/>
                    </a:lnTo>
                  </a:path>
                </a:pathLst>
              </a:custGeom>
              <a:solidFill>
                <a:schemeClr val="accent4">
                  <a:lumMod val="75000"/>
                  <a:alpha val="44000"/>
                </a:schemeClr>
              </a:solidFill>
              <a:ln w="9525">
                <a:noFill/>
                <a:round/>
              </a:ln>
            </p:spPr>
            <p:txBody>
              <a:bodyPr anchor="ctr"/>
              <a:lstStyle/>
              <a:p>
                <a:pPr algn="ctr" latinLnBrk="0">
                  <a:defRPr lang="ko-KR"/>
                </a:pPr>
                <a:endParaRPr lang="fr-FR" altLang=""/>
              </a:p>
            </p:txBody>
          </p:sp>
        </p:grpSp>
        <p:sp>
          <p:nvSpPr>
            <p:cNvPr id="22" name="Freeform 6"/>
            <p:cNvSpPr>
              <a:spLocks noEditPoints="1"/>
            </p:cNvSpPr>
            <p:nvPr/>
          </p:nvSpPr>
          <p:spPr>
            <a:xfrm rot="5400000" flipH="1">
              <a:off x="6779172" y="4493172"/>
              <a:ext cx="3429000" cy="1300655"/>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bg2">
                <a:lumMod val="25000"/>
                <a:alpha val="25000"/>
              </a:schemeClr>
            </a:solidFill>
            <a:ln w="9525">
              <a:noFill/>
              <a:round/>
            </a:ln>
          </p:spPr>
          <p:txBody>
            <a:bodyPr anchor="ctr"/>
            <a:lstStyle/>
            <a:p>
              <a:pPr algn="ctr" latinLnBrk="0">
                <a:defRPr lang="ko-KR"/>
              </a:pPr>
              <a:endParaRPr lang="fr-FR" altLang=""/>
            </a:p>
          </p:txBody>
        </p:sp>
      </p:grpSp>
      <p:sp>
        <p:nvSpPr>
          <p:cNvPr id="2" name="제목 1"/>
          <p:cNvSpPr>
            <a:spLocks noGrp="1"/>
          </p:cNvSpPr>
          <p:nvPr>
            <p:ph type="title"/>
          </p:nvPr>
        </p:nvSpPr>
        <p:spPr>
          <a:xfrm>
            <a:off x="2438399" y="760076"/>
            <a:ext cx="7315199" cy="566737"/>
          </a:xfrm>
        </p:spPr>
        <p:txBody>
          <a:bodyPr anchor="b"/>
          <a:lstStyle>
            <a:lvl1pPr algn="l">
              <a:defRPr sz="3000" b="0">
                <a:solidFill>
                  <a:schemeClr val="tx2">
                    <a:lumMod val="75000"/>
                    <a:lumOff val="25000"/>
                  </a:schemeClr>
                </a:solidFill>
              </a:defRPr>
            </a:lvl1pPr>
          </a:lstStyle>
          <a:p>
            <a:pPr lvl="0">
              <a:defRPr lang="ko-KR"/>
            </a:pPr>
            <a:r>
              <a:rPr lang="fr-FR" altLang=""/>
              <a:t>App. 2X pour mod. style titre masque</a:t>
            </a:r>
          </a:p>
        </p:txBody>
      </p:sp>
      <p:sp>
        <p:nvSpPr>
          <p:cNvPr id="3" name="그림 개체 틀 2"/>
          <p:cNvSpPr>
            <a:spLocks noGrp="1" noTextEdit="1"/>
          </p:cNvSpPr>
          <p:nvPr>
            <p:ph type="pic" idx="1"/>
          </p:nvPr>
        </p:nvSpPr>
        <p:spPr>
          <a:xfrm>
            <a:off x="2438399" y="1357297"/>
            <a:ext cx="7315199" cy="3757609"/>
          </a:xfrm>
          <a:solidFill>
            <a:schemeClr val="accent2">
              <a:lumMod val="20000"/>
              <a:lumOff val="80000"/>
              <a:alpha val="90000"/>
            </a:schemeClr>
          </a:solidFill>
          <a:ln>
            <a:noFill/>
          </a:ln>
          <a:effectLst>
            <a:innerShdw blurRad="63500" dist="50800" dir="13500000">
              <a:prstClr val="black">
                <a:alpha val="50000"/>
              </a:prstClr>
            </a:innerShdw>
          </a:effectLst>
        </p:spPr>
        <p:style>
          <a:lnRef idx="2">
            <a:schemeClr val="accent1">
              <a:shade val="50000"/>
            </a:schemeClr>
          </a:lnRef>
          <a:fillRef idx="1">
            <a:schemeClr val="accent1"/>
          </a:fillRef>
          <a:effectRef idx="0">
            <a:schemeClr val="accent1"/>
          </a:effectRef>
          <a:fontRef idx="none">
            <a:scrgbClr r="0" g="0" b="0"/>
          </a:fontRef>
        </p:style>
        <p:txBody>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ko-KR"/>
            </a:pPr>
            <a:r>
              <a:rPr lang="fr-FR" altLang=""/>
              <a:t>Appuyez deux fois sur l’icône pour ajouter une image</a:t>
            </a:r>
          </a:p>
        </p:txBody>
      </p:sp>
      <p:sp>
        <p:nvSpPr>
          <p:cNvPr id="4" name="텍스트 개체 틀 3"/>
          <p:cNvSpPr>
            <a:spLocks noGrp="1"/>
          </p:cNvSpPr>
          <p:nvPr>
            <p:ph type="body" sz="half" idx="2"/>
          </p:nvPr>
        </p:nvSpPr>
        <p:spPr>
          <a:xfrm>
            <a:off x="2438399" y="5164149"/>
            <a:ext cx="7315199" cy="804861"/>
          </a:xfrm>
        </p:spPr>
        <p:txBody>
          <a:bodyPr/>
          <a:lstStyle>
            <a:lvl1pPr marL="0" indent="0">
              <a:buNone/>
              <a:defRPr sz="2000">
                <a:solidFill>
                  <a:schemeClr val="tx1">
                    <a:lumMod val="65000"/>
                    <a:lumOff val="35000"/>
                  </a:schemeClr>
                </a:solidFill>
              </a:defRPr>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defRPr lang="ko-KR"/>
            </a:pPr>
            <a:r>
              <a:rPr lang="fr-FR" altLang=""/>
              <a:t>Appuyez deux fois pour modifier les styles de texte du masque</a:t>
            </a:r>
          </a:p>
        </p:txBody>
      </p:sp>
      <p:sp>
        <p:nvSpPr>
          <p:cNvPr id="5" name="날짜 개체 틀 4"/>
          <p:cNvSpPr>
            <a:spLocks noGrp="1"/>
          </p:cNvSpPr>
          <p:nvPr>
            <p:ph type="dt" sz="half" idx="10"/>
          </p:nvPr>
        </p:nvSpPr>
        <p:spPr/>
        <p:txBody>
          <a:bodyPr/>
          <a:lstStyle/>
          <a:p>
            <a:pPr latinLnBrk="0">
              <a:defRPr lang="ko-KR"/>
            </a:pPr>
            <a:fld id="{BF46C91C-604A-435E-8421-8CC4EDEEBAE1}" type="datetime1">
              <a:rPr lang="fr-FR" altLang="" smtClean="0"/>
              <a:pPr latinLnBrk="0">
                <a:defRPr lang="ko-KR"/>
              </a:pPr>
              <a:t>25/05/2018</a:t>
            </a:fld>
            <a:endParaRPr lang="fr-FR" altLang=""/>
          </a:p>
        </p:txBody>
      </p:sp>
      <p:sp>
        <p:nvSpPr>
          <p:cNvPr id="6" name="바닥글 개체 틀 5"/>
          <p:cNvSpPr>
            <a:spLocks noGrp="1"/>
          </p:cNvSpPr>
          <p:nvPr>
            <p:ph type="ftr" sz="quarter" idx="11"/>
          </p:nvPr>
        </p:nvSpPr>
        <p:spPr>
          <a:xfrm>
            <a:off x="4165599" y="6356349"/>
            <a:ext cx="3860799" cy="365124"/>
          </a:xfrm>
        </p:spPr>
        <p:txBody>
          <a:bodyPr/>
          <a:lstStyle/>
          <a:p>
            <a:pPr latinLnBrk="0">
              <a:defRPr lang="ko-KR"/>
            </a:pPr>
            <a:endParaRPr lang="fr-FR" altLang=""/>
          </a:p>
        </p:txBody>
      </p:sp>
      <p:sp>
        <p:nvSpPr>
          <p:cNvPr id="7" name="슬라이드 번호 개체 틀 6"/>
          <p:cNvSpPr>
            <a:spLocks noGrp="1"/>
          </p:cNvSpPr>
          <p:nvPr>
            <p:ph type="sldNum" sz="quarter" idx="12"/>
          </p:nvPr>
        </p:nvSpPr>
        <p:spPr/>
        <p:txBody>
          <a:bodyPr/>
          <a:lstStyle>
            <a:lvl1pPr>
              <a:defRPr>
                <a:solidFill>
                  <a:schemeClr val="bg1"/>
                </a:solidFill>
              </a:defRPr>
            </a:lvl1pPr>
          </a:lstStyle>
          <a:p>
            <a:pPr latinLnBrk="0">
              <a:defRPr lang="ko-KR"/>
            </a:pPr>
            <a:fld id="{7689D65B-B557-4199-BC6A-66D78FAB8C53}" type="slidenum">
              <a:rPr lang="fr-FR" altLang=""/>
              <a:pPr latinLnBrk="0">
                <a:defRPr lang="ko-KR"/>
              </a:pPr>
              <a:t>‹N°›</a:t>
            </a:fld>
            <a:endParaRPr lang="fr-FR" altLang=""/>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Hausse">
    <p:bg>
      <p:bgRef idx="1001">
        <a:schemeClr val="bg1"/>
      </p:bgRef>
    </p:bg>
    <p:spTree>
      <p:nvGrpSpPr>
        <p:cNvPr id="1" name=""/>
        <p:cNvGrpSpPr/>
        <p:nvPr/>
      </p:nvGrpSpPr>
      <p:grpSpPr>
        <a:xfrm>
          <a:off x="0" y="0"/>
          <a:ext cx="0" cy="0"/>
          <a:chOff x="0" y="0"/>
          <a:chExt cx="0" cy="0"/>
        </a:xfrm>
      </p:grpSpPr>
      <p:grpSp>
        <p:nvGrpSpPr>
          <p:cNvPr id="7" name="그룹 26"/>
          <p:cNvGrpSpPr/>
          <p:nvPr/>
        </p:nvGrpSpPr>
        <p:grpSpPr>
          <a:xfrm>
            <a:off x="8127999" y="1"/>
            <a:ext cx="4063999" cy="3733800"/>
            <a:chOff x="6096000" y="2"/>
            <a:chExt cx="3048000" cy="3733800"/>
          </a:xfrm>
        </p:grpSpPr>
        <p:sp>
          <p:nvSpPr>
            <p:cNvPr id="20" name="Freeform 6"/>
            <p:cNvSpPr>
              <a:spLocks noEditPoints="1"/>
            </p:cNvSpPr>
            <p:nvPr/>
          </p:nvSpPr>
          <p:spPr>
            <a:xfrm rot="16200000" flipH="1" flipV="1">
              <a:off x="6783386" y="1373188"/>
              <a:ext cx="3730628" cy="990600"/>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accent4">
                <a:lumMod val="75000"/>
                <a:alpha val="45000"/>
              </a:schemeClr>
            </a:solidFill>
            <a:ln w="9525">
              <a:noFill/>
              <a:round/>
            </a:ln>
          </p:spPr>
          <p:txBody>
            <a:bodyPr anchor="ctr"/>
            <a:lstStyle/>
            <a:p>
              <a:pPr algn="ctr" latinLnBrk="0">
                <a:defRPr lang="ko-KR"/>
              </a:pPr>
              <a:endParaRPr lang="fr-FR" altLang=""/>
            </a:p>
          </p:txBody>
        </p:sp>
        <p:sp>
          <p:nvSpPr>
            <p:cNvPr id="21" name="Freeform 6"/>
            <p:cNvSpPr>
              <a:spLocks noEditPoints="1"/>
            </p:cNvSpPr>
            <p:nvPr/>
          </p:nvSpPr>
          <p:spPr>
            <a:xfrm flipH="1">
              <a:off x="6096000" y="2"/>
              <a:ext cx="3044827" cy="1961846"/>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tx2">
                <a:lumMod val="75000"/>
                <a:alpha val="20000"/>
              </a:schemeClr>
            </a:solidFill>
            <a:ln w="9525">
              <a:noFill/>
              <a:round/>
            </a:ln>
          </p:spPr>
          <p:txBody>
            <a:bodyPr anchor="ctr"/>
            <a:lstStyle/>
            <a:p>
              <a:pPr algn="ctr" latinLnBrk="0">
                <a:defRPr lang="ko-KR"/>
              </a:pPr>
              <a:endParaRPr lang="fr-FR" altLang=""/>
            </a:p>
          </p:txBody>
        </p:sp>
        <p:sp>
          <p:nvSpPr>
            <p:cNvPr id="23" name="Freeform 12"/>
            <p:cNvSpPr>
              <a:spLocks noEditPoints="1"/>
            </p:cNvSpPr>
            <p:nvPr/>
          </p:nvSpPr>
          <p:spPr>
            <a:xfrm flipH="1">
              <a:off x="6099173" y="2"/>
              <a:ext cx="3044827" cy="1416125"/>
            </a:xfrm>
            <a:custGeom>
              <a:avLst/>
              <a:gdLst/>
              <a:ahLst/>
              <a:cxnLst>
                <a:cxn ang="0">
                  <a:pos x="5688" y="0"/>
                </a:cxn>
                <a:cxn ang="0">
                  <a:pos x="8" y="0"/>
                </a:cxn>
                <a:cxn ang="0">
                  <a:pos x="0" y="2678"/>
                </a:cxn>
                <a:cxn ang="0">
                  <a:pos x="0" y="2678"/>
                </a:cxn>
                <a:cxn ang="0">
                  <a:pos x="10" y="2652"/>
                </a:cxn>
                <a:cxn ang="0">
                  <a:pos x="22" y="2618"/>
                </a:cxn>
                <a:cxn ang="0">
                  <a:pos x="40" y="2574"/>
                </a:cxn>
                <a:cxn ang="0">
                  <a:pos x="64" y="2518"/>
                </a:cxn>
                <a:cxn ang="0">
                  <a:pos x="96" y="2452"/>
                </a:cxn>
                <a:cxn ang="0">
                  <a:pos x="136" y="2378"/>
                </a:cxn>
                <a:cxn ang="0">
                  <a:pos x="184" y="2294"/>
                </a:cxn>
                <a:cxn ang="0">
                  <a:pos x="242" y="2204"/>
                </a:cxn>
                <a:cxn ang="0">
                  <a:pos x="274" y="2156"/>
                </a:cxn>
                <a:cxn ang="0">
                  <a:pos x="310" y="2106"/>
                </a:cxn>
                <a:cxn ang="0">
                  <a:pos x="348" y="2056"/>
                </a:cxn>
                <a:cxn ang="0">
                  <a:pos x="388" y="2002"/>
                </a:cxn>
                <a:cxn ang="0">
                  <a:pos x="432" y="1950"/>
                </a:cxn>
                <a:cxn ang="0">
                  <a:pos x="478" y="1894"/>
                </a:cxn>
                <a:cxn ang="0">
                  <a:pos x="528" y="1840"/>
                </a:cxn>
                <a:cxn ang="0">
                  <a:pos x="580" y="1782"/>
                </a:cxn>
                <a:cxn ang="0">
                  <a:pos x="636" y="1726"/>
                </a:cxn>
                <a:cxn ang="0">
                  <a:pos x="694" y="1668"/>
                </a:cxn>
                <a:cxn ang="0">
                  <a:pos x="756" y="1608"/>
                </a:cxn>
                <a:cxn ang="0">
                  <a:pos x="822" y="1550"/>
                </a:cxn>
                <a:cxn ang="0">
                  <a:pos x="892" y="1490"/>
                </a:cxn>
                <a:cxn ang="0">
                  <a:pos x="964" y="1430"/>
                </a:cxn>
                <a:cxn ang="0">
                  <a:pos x="1040" y="1370"/>
                </a:cxn>
                <a:cxn ang="0">
                  <a:pos x="1120" y="1310"/>
                </a:cxn>
                <a:cxn ang="0">
                  <a:pos x="1204" y="1250"/>
                </a:cxn>
                <a:cxn ang="0">
                  <a:pos x="1292" y="1190"/>
                </a:cxn>
                <a:cxn ang="0">
                  <a:pos x="1384" y="1130"/>
                </a:cxn>
                <a:cxn ang="0">
                  <a:pos x="1480" y="1070"/>
                </a:cxn>
                <a:cxn ang="0">
                  <a:pos x="1580" y="1012"/>
                </a:cxn>
                <a:cxn ang="0">
                  <a:pos x="1684" y="954"/>
                </a:cxn>
                <a:cxn ang="0">
                  <a:pos x="1794" y="896"/>
                </a:cxn>
                <a:cxn ang="0">
                  <a:pos x="1906" y="840"/>
                </a:cxn>
                <a:cxn ang="0">
                  <a:pos x="2024" y="784"/>
                </a:cxn>
                <a:cxn ang="0">
                  <a:pos x="2146" y="728"/>
                </a:cxn>
                <a:cxn ang="0">
                  <a:pos x="2274" y="674"/>
                </a:cxn>
                <a:cxn ang="0">
                  <a:pos x="2406" y="622"/>
                </a:cxn>
                <a:cxn ang="0">
                  <a:pos x="2542" y="570"/>
                </a:cxn>
                <a:cxn ang="0">
                  <a:pos x="2684" y="520"/>
                </a:cxn>
                <a:cxn ang="0">
                  <a:pos x="2830" y="472"/>
                </a:cxn>
                <a:cxn ang="0">
                  <a:pos x="2982" y="426"/>
                </a:cxn>
                <a:cxn ang="0">
                  <a:pos x="3140" y="380"/>
                </a:cxn>
                <a:cxn ang="0">
                  <a:pos x="3302" y="336"/>
                </a:cxn>
                <a:cxn ang="0">
                  <a:pos x="3468" y="296"/>
                </a:cxn>
                <a:cxn ang="0">
                  <a:pos x="3642" y="256"/>
                </a:cxn>
                <a:cxn ang="0">
                  <a:pos x="3820" y="220"/>
                </a:cxn>
                <a:cxn ang="0">
                  <a:pos x="4004" y="184"/>
                </a:cxn>
                <a:cxn ang="0">
                  <a:pos x="4194" y="152"/>
                </a:cxn>
                <a:cxn ang="0">
                  <a:pos x="4390" y="122"/>
                </a:cxn>
                <a:cxn ang="0">
                  <a:pos x="4590" y="94"/>
                </a:cxn>
                <a:cxn ang="0">
                  <a:pos x="4798" y="70"/>
                </a:cxn>
                <a:cxn ang="0">
                  <a:pos x="5012" y="48"/>
                </a:cxn>
                <a:cxn ang="0">
                  <a:pos x="5230" y="30"/>
                </a:cxn>
                <a:cxn ang="0">
                  <a:pos x="5456" y="14"/>
                </a:cxn>
                <a:cxn ang="0">
                  <a:pos x="5688" y="0"/>
                </a:cxn>
                <a:cxn ang="0">
                  <a:pos x="5688" y="0"/>
                </a:cxn>
                <a:cxn ang="0">
                  <a:pos x="5688" y="0"/>
                </a:cxn>
              </a:cxnLst>
              <a:rect l="0" t="0" r="r" b="b"/>
              <a:pathLst>
                <a:path w="5688" h="2678">
                  <a:moveTo>
                    <a:pt x="5688" y="0"/>
                  </a:moveTo>
                  <a:lnTo>
                    <a:pt x="8" y="0"/>
                  </a:lnTo>
                  <a:lnTo>
                    <a:pt x="0" y="2678"/>
                  </a:lnTo>
                  <a:lnTo>
                    <a:pt x="0" y="2678"/>
                  </a:lnTo>
                  <a:lnTo>
                    <a:pt x="10" y="2652"/>
                  </a:lnTo>
                  <a:lnTo>
                    <a:pt x="22" y="2618"/>
                  </a:lnTo>
                  <a:lnTo>
                    <a:pt x="40" y="2574"/>
                  </a:lnTo>
                  <a:lnTo>
                    <a:pt x="64" y="2518"/>
                  </a:lnTo>
                  <a:lnTo>
                    <a:pt x="96" y="2452"/>
                  </a:lnTo>
                  <a:lnTo>
                    <a:pt x="136" y="2378"/>
                  </a:lnTo>
                  <a:lnTo>
                    <a:pt x="184" y="2294"/>
                  </a:lnTo>
                  <a:lnTo>
                    <a:pt x="242" y="2204"/>
                  </a:lnTo>
                  <a:lnTo>
                    <a:pt x="274" y="2156"/>
                  </a:lnTo>
                  <a:lnTo>
                    <a:pt x="310" y="2106"/>
                  </a:lnTo>
                  <a:lnTo>
                    <a:pt x="348" y="2056"/>
                  </a:lnTo>
                  <a:lnTo>
                    <a:pt x="388" y="2002"/>
                  </a:lnTo>
                  <a:lnTo>
                    <a:pt x="432" y="1950"/>
                  </a:lnTo>
                  <a:lnTo>
                    <a:pt x="478" y="1894"/>
                  </a:lnTo>
                  <a:lnTo>
                    <a:pt x="528" y="1840"/>
                  </a:lnTo>
                  <a:lnTo>
                    <a:pt x="580" y="1782"/>
                  </a:lnTo>
                  <a:lnTo>
                    <a:pt x="636" y="1726"/>
                  </a:lnTo>
                  <a:lnTo>
                    <a:pt x="694" y="1668"/>
                  </a:lnTo>
                  <a:lnTo>
                    <a:pt x="756" y="1608"/>
                  </a:lnTo>
                  <a:lnTo>
                    <a:pt x="822" y="1550"/>
                  </a:lnTo>
                  <a:lnTo>
                    <a:pt x="892" y="1490"/>
                  </a:lnTo>
                  <a:lnTo>
                    <a:pt x="964" y="1430"/>
                  </a:lnTo>
                  <a:lnTo>
                    <a:pt x="1040" y="1370"/>
                  </a:lnTo>
                  <a:lnTo>
                    <a:pt x="1120" y="1310"/>
                  </a:lnTo>
                  <a:lnTo>
                    <a:pt x="1204" y="1250"/>
                  </a:lnTo>
                  <a:lnTo>
                    <a:pt x="1292" y="1190"/>
                  </a:lnTo>
                  <a:lnTo>
                    <a:pt x="1384" y="1130"/>
                  </a:lnTo>
                  <a:lnTo>
                    <a:pt x="1480" y="1070"/>
                  </a:lnTo>
                  <a:lnTo>
                    <a:pt x="1580" y="1012"/>
                  </a:lnTo>
                  <a:lnTo>
                    <a:pt x="1684" y="954"/>
                  </a:lnTo>
                  <a:lnTo>
                    <a:pt x="1794" y="896"/>
                  </a:lnTo>
                  <a:lnTo>
                    <a:pt x="1906" y="840"/>
                  </a:lnTo>
                  <a:lnTo>
                    <a:pt x="2024" y="784"/>
                  </a:lnTo>
                  <a:lnTo>
                    <a:pt x="2146" y="728"/>
                  </a:lnTo>
                  <a:lnTo>
                    <a:pt x="2274" y="674"/>
                  </a:lnTo>
                  <a:lnTo>
                    <a:pt x="2406" y="622"/>
                  </a:lnTo>
                  <a:lnTo>
                    <a:pt x="2542" y="570"/>
                  </a:lnTo>
                  <a:lnTo>
                    <a:pt x="2684" y="520"/>
                  </a:lnTo>
                  <a:lnTo>
                    <a:pt x="2830" y="472"/>
                  </a:lnTo>
                  <a:lnTo>
                    <a:pt x="2982" y="426"/>
                  </a:lnTo>
                  <a:lnTo>
                    <a:pt x="3140" y="380"/>
                  </a:lnTo>
                  <a:lnTo>
                    <a:pt x="3302" y="336"/>
                  </a:lnTo>
                  <a:lnTo>
                    <a:pt x="3468" y="296"/>
                  </a:lnTo>
                  <a:lnTo>
                    <a:pt x="3642" y="256"/>
                  </a:lnTo>
                  <a:lnTo>
                    <a:pt x="3820" y="220"/>
                  </a:lnTo>
                  <a:lnTo>
                    <a:pt x="4004" y="184"/>
                  </a:lnTo>
                  <a:lnTo>
                    <a:pt x="4194" y="152"/>
                  </a:lnTo>
                  <a:lnTo>
                    <a:pt x="4390" y="122"/>
                  </a:lnTo>
                  <a:lnTo>
                    <a:pt x="4590" y="94"/>
                  </a:lnTo>
                  <a:lnTo>
                    <a:pt x="4798" y="70"/>
                  </a:lnTo>
                  <a:lnTo>
                    <a:pt x="5012" y="48"/>
                  </a:lnTo>
                  <a:lnTo>
                    <a:pt x="5230" y="30"/>
                  </a:lnTo>
                  <a:lnTo>
                    <a:pt x="5456" y="14"/>
                  </a:lnTo>
                  <a:lnTo>
                    <a:pt x="5688" y="0"/>
                  </a:lnTo>
                  <a:moveTo>
                    <a:pt x="5688" y="0"/>
                  </a:moveTo>
                  <a:lnTo>
                    <a:pt x="5688" y="0"/>
                  </a:lnTo>
                </a:path>
              </a:pathLst>
            </a:custGeom>
            <a:solidFill>
              <a:schemeClr val="accent1">
                <a:lumMod val="60000"/>
                <a:lumOff val="40000"/>
                <a:alpha val="49000"/>
              </a:schemeClr>
            </a:solidFill>
            <a:ln w="9525">
              <a:noFill/>
              <a:round/>
            </a:ln>
          </p:spPr>
          <p:txBody>
            <a:bodyPr anchor="ctr"/>
            <a:lstStyle/>
            <a:p>
              <a:pPr algn="ctr" latinLnBrk="0">
                <a:defRPr lang="ko-KR"/>
              </a:pPr>
              <a:endParaRPr lang="fr-FR" altLang=""/>
            </a:p>
          </p:txBody>
        </p:sp>
      </p:grpSp>
      <p:grpSp>
        <p:nvGrpSpPr>
          <p:cNvPr id="8" name="그룹 25"/>
          <p:cNvGrpSpPr/>
          <p:nvPr/>
        </p:nvGrpSpPr>
        <p:grpSpPr>
          <a:xfrm>
            <a:off x="0" y="4191000"/>
            <a:ext cx="4571999" cy="2667000"/>
            <a:chOff x="0" y="4191000"/>
            <a:chExt cx="3429000" cy="2667000"/>
          </a:xfrm>
        </p:grpSpPr>
        <p:sp>
          <p:nvSpPr>
            <p:cNvPr id="24" name="Freeform 6"/>
            <p:cNvSpPr>
              <a:spLocks noEditPoints="1"/>
            </p:cNvSpPr>
            <p:nvPr/>
          </p:nvSpPr>
          <p:spPr>
            <a:xfrm rot="10800000" flipH="1">
              <a:off x="0" y="5557344"/>
              <a:ext cx="3429000" cy="1300655"/>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tx2">
                <a:lumMod val="75000"/>
                <a:alpha val="20000"/>
              </a:schemeClr>
            </a:solidFill>
            <a:ln w="9525">
              <a:noFill/>
              <a:round/>
            </a:ln>
          </p:spPr>
          <p:txBody>
            <a:bodyPr anchor="ctr"/>
            <a:lstStyle/>
            <a:p>
              <a:pPr algn="ctr" latinLnBrk="0">
                <a:defRPr lang="ko-KR"/>
              </a:pPr>
              <a:endParaRPr lang="fr-FR" altLang=""/>
            </a:p>
          </p:txBody>
        </p:sp>
        <p:sp>
          <p:nvSpPr>
            <p:cNvPr id="25" name="Freeform 6"/>
            <p:cNvSpPr>
              <a:spLocks noEditPoints="1"/>
            </p:cNvSpPr>
            <p:nvPr/>
          </p:nvSpPr>
          <p:spPr>
            <a:xfrm rot="16200000">
              <a:off x="-827689" y="5018689"/>
              <a:ext cx="2667000" cy="1011621"/>
            </a:xfrm>
            <a:custGeom>
              <a:avLst/>
              <a:gdLst/>
              <a:ahLst/>
              <a:cxnLst>
                <a:cxn ang="0">
                  <a:pos x="8" y="0"/>
                </a:cxn>
                <a:cxn ang="0">
                  <a:pos x="0" y="3710"/>
                </a:cxn>
                <a:cxn ang="0">
                  <a:pos x="22" y="3628"/>
                </a:cxn>
                <a:cxn ang="0">
                  <a:pos x="64" y="3488"/>
                </a:cxn>
                <a:cxn ang="0">
                  <a:pos x="136" y="3294"/>
                </a:cxn>
                <a:cxn ang="0">
                  <a:pos x="212" y="3116"/>
                </a:cxn>
                <a:cxn ang="0">
                  <a:pos x="274" y="2986"/>
                </a:cxn>
                <a:cxn ang="0">
                  <a:pos x="348" y="2846"/>
                </a:cxn>
                <a:cxn ang="0">
                  <a:pos x="432" y="2700"/>
                </a:cxn>
                <a:cxn ang="0">
                  <a:pos x="528" y="2548"/>
                </a:cxn>
                <a:cxn ang="0">
                  <a:pos x="636" y="2390"/>
                </a:cxn>
                <a:cxn ang="0">
                  <a:pos x="756" y="2228"/>
                </a:cxn>
                <a:cxn ang="0">
                  <a:pos x="892" y="2064"/>
                </a:cxn>
                <a:cxn ang="0">
                  <a:pos x="1040" y="1898"/>
                </a:cxn>
                <a:cxn ang="0">
                  <a:pos x="1204" y="1730"/>
                </a:cxn>
                <a:cxn ang="0">
                  <a:pos x="1384" y="1566"/>
                </a:cxn>
                <a:cxn ang="0">
                  <a:pos x="1580" y="1402"/>
                </a:cxn>
                <a:cxn ang="0">
                  <a:pos x="1794" y="1240"/>
                </a:cxn>
                <a:cxn ang="0">
                  <a:pos x="2024" y="1084"/>
                </a:cxn>
                <a:cxn ang="0">
                  <a:pos x="2274" y="934"/>
                </a:cxn>
                <a:cxn ang="0">
                  <a:pos x="2542" y="790"/>
                </a:cxn>
                <a:cxn ang="0">
                  <a:pos x="2830" y="654"/>
                </a:cxn>
                <a:cxn ang="0">
                  <a:pos x="3140" y="526"/>
                </a:cxn>
                <a:cxn ang="0">
                  <a:pos x="3468" y="410"/>
                </a:cxn>
                <a:cxn ang="0">
                  <a:pos x="3820" y="304"/>
                </a:cxn>
                <a:cxn ang="0">
                  <a:pos x="4194" y="210"/>
                </a:cxn>
                <a:cxn ang="0">
                  <a:pos x="4590" y="132"/>
                </a:cxn>
                <a:cxn ang="0">
                  <a:pos x="5012" y="66"/>
                </a:cxn>
                <a:cxn ang="0">
                  <a:pos x="5230" y="40"/>
                </a:cxn>
                <a:cxn ang="0">
                  <a:pos x="5456" y="18"/>
                </a:cxn>
                <a:cxn ang="0">
                  <a:pos x="5688" y="0"/>
                </a:cxn>
                <a:cxn ang="0">
                  <a:pos x="5688" y="0"/>
                </a:cxn>
              </a:cxnLst>
              <a:rect l="0" t="0" r="r" b="b"/>
              <a:pathLst>
                <a:path w="5688" h="3710">
                  <a:moveTo>
                    <a:pt x="5688" y="0"/>
                  </a:moveTo>
                  <a:lnTo>
                    <a:pt x="8" y="0"/>
                  </a:lnTo>
                  <a:lnTo>
                    <a:pt x="0" y="3710"/>
                  </a:lnTo>
                  <a:lnTo>
                    <a:pt x="0" y="3710"/>
                  </a:lnTo>
                  <a:lnTo>
                    <a:pt x="10" y="3672"/>
                  </a:lnTo>
                  <a:lnTo>
                    <a:pt x="22" y="3628"/>
                  </a:lnTo>
                  <a:lnTo>
                    <a:pt x="40" y="3566"/>
                  </a:lnTo>
                  <a:lnTo>
                    <a:pt x="64" y="3488"/>
                  </a:lnTo>
                  <a:lnTo>
                    <a:pt x="96" y="3396"/>
                  </a:lnTo>
                  <a:lnTo>
                    <a:pt x="136" y="3294"/>
                  </a:lnTo>
                  <a:lnTo>
                    <a:pt x="184" y="3178"/>
                  </a:lnTo>
                  <a:lnTo>
                    <a:pt x="212" y="3116"/>
                  </a:lnTo>
                  <a:lnTo>
                    <a:pt x="242" y="3052"/>
                  </a:lnTo>
                  <a:lnTo>
                    <a:pt x="274" y="2986"/>
                  </a:lnTo>
                  <a:lnTo>
                    <a:pt x="310" y="2918"/>
                  </a:lnTo>
                  <a:lnTo>
                    <a:pt x="348" y="2846"/>
                  </a:lnTo>
                  <a:lnTo>
                    <a:pt x="388" y="2774"/>
                  </a:lnTo>
                  <a:lnTo>
                    <a:pt x="432" y="2700"/>
                  </a:lnTo>
                  <a:lnTo>
                    <a:pt x="478" y="2624"/>
                  </a:lnTo>
                  <a:lnTo>
                    <a:pt x="528" y="2548"/>
                  </a:lnTo>
                  <a:lnTo>
                    <a:pt x="580" y="2470"/>
                  </a:lnTo>
                  <a:lnTo>
                    <a:pt x="636" y="2390"/>
                  </a:lnTo>
                  <a:lnTo>
                    <a:pt x="694" y="2310"/>
                  </a:lnTo>
                  <a:lnTo>
                    <a:pt x="756" y="2228"/>
                  </a:lnTo>
                  <a:lnTo>
                    <a:pt x="822" y="2146"/>
                  </a:lnTo>
                  <a:lnTo>
                    <a:pt x="892" y="2064"/>
                  </a:lnTo>
                  <a:lnTo>
                    <a:pt x="964" y="1980"/>
                  </a:lnTo>
                  <a:lnTo>
                    <a:pt x="1040" y="1898"/>
                  </a:lnTo>
                  <a:lnTo>
                    <a:pt x="1120" y="1814"/>
                  </a:lnTo>
                  <a:lnTo>
                    <a:pt x="1204" y="1730"/>
                  </a:lnTo>
                  <a:lnTo>
                    <a:pt x="1292" y="1648"/>
                  </a:lnTo>
                  <a:lnTo>
                    <a:pt x="1384" y="1566"/>
                  </a:lnTo>
                  <a:lnTo>
                    <a:pt x="1480" y="1482"/>
                  </a:lnTo>
                  <a:lnTo>
                    <a:pt x="1580" y="1402"/>
                  </a:lnTo>
                  <a:lnTo>
                    <a:pt x="1684" y="1320"/>
                  </a:lnTo>
                  <a:lnTo>
                    <a:pt x="1794" y="1240"/>
                  </a:lnTo>
                  <a:lnTo>
                    <a:pt x="1906" y="1162"/>
                  </a:lnTo>
                  <a:lnTo>
                    <a:pt x="2024" y="1084"/>
                  </a:lnTo>
                  <a:lnTo>
                    <a:pt x="2146" y="1008"/>
                  </a:lnTo>
                  <a:lnTo>
                    <a:pt x="2274" y="934"/>
                  </a:lnTo>
                  <a:lnTo>
                    <a:pt x="2406" y="860"/>
                  </a:lnTo>
                  <a:lnTo>
                    <a:pt x="2542" y="790"/>
                  </a:lnTo>
                  <a:lnTo>
                    <a:pt x="2684" y="720"/>
                  </a:lnTo>
                  <a:lnTo>
                    <a:pt x="2830" y="654"/>
                  </a:lnTo>
                  <a:lnTo>
                    <a:pt x="2982" y="588"/>
                  </a:lnTo>
                  <a:lnTo>
                    <a:pt x="3140" y="526"/>
                  </a:lnTo>
                  <a:lnTo>
                    <a:pt x="3302" y="466"/>
                  </a:lnTo>
                  <a:lnTo>
                    <a:pt x="3468" y="410"/>
                  </a:lnTo>
                  <a:lnTo>
                    <a:pt x="3642" y="354"/>
                  </a:lnTo>
                  <a:lnTo>
                    <a:pt x="3820" y="304"/>
                  </a:lnTo>
                  <a:lnTo>
                    <a:pt x="4004" y="256"/>
                  </a:lnTo>
                  <a:lnTo>
                    <a:pt x="4194" y="210"/>
                  </a:lnTo>
                  <a:lnTo>
                    <a:pt x="4390" y="170"/>
                  </a:lnTo>
                  <a:lnTo>
                    <a:pt x="4590" y="132"/>
                  </a:lnTo>
                  <a:lnTo>
                    <a:pt x="4798" y="98"/>
                  </a:lnTo>
                  <a:lnTo>
                    <a:pt x="5012" y="66"/>
                  </a:lnTo>
                  <a:lnTo>
                    <a:pt x="5120" y="54"/>
                  </a:lnTo>
                  <a:lnTo>
                    <a:pt x="5230" y="40"/>
                  </a:lnTo>
                  <a:lnTo>
                    <a:pt x="5344" y="28"/>
                  </a:lnTo>
                  <a:lnTo>
                    <a:pt x="5456" y="18"/>
                  </a:lnTo>
                  <a:lnTo>
                    <a:pt x="5572" y="8"/>
                  </a:lnTo>
                  <a:lnTo>
                    <a:pt x="5688" y="0"/>
                  </a:lnTo>
                  <a:moveTo>
                    <a:pt x="5688" y="0"/>
                  </a:moveTo>
                  <a:lnTo>
                    <a:pt x="5688" y="0"/>
                  </a:lnTo>
                </a:path>
              </a:pathLst>
            </a:custGeom>
            <a:solidFill>
              <a:schemeClr val="accent2">
                <a:lumMod val="50000"/>
                <a:alpha val="20000"/>
              </a:schemeClr>
            </a:solidFill>
            <a:ln w="9525">
              <a:noFill/>
              <a:round/>
            </a:ln>
          </p:spPr>
          <p:txBody>
            <a:bodyPr anchor="ctr"/>
            <a:lstStyle/>
            <a:p>
              <a:pPr algn="ctr" latinLnBrk="0">
                <a:defRPr lang="ko-KR"/>
              </a:pPr>
              <a:endParaRPr lang="fr-FR" altLang=""/>
            </a:p>
          </p:txBody>
        </p:sp>
      </p:grpSp>
      <p:sp>
        <p:nvSpPr>
          <p:cNvPr id="2" name="제목 개체 틀 1"/>
          <p:cNvSpPr>
            <a:spLocks noGrp="1"/>
          </p:cNvSpPr>
          <p:nvPr>
            <p:ph type="title"/>
          </p:nvPr>
        </p:nvSpPr>
        <p:spPr>
          <a:xfrm>
            <a:off x="609599" y="304800"/>
            <a:ext cx="10972799" cy="923924"/>
          </a:xfrm>
          <a:prstGeom prst="rect">
            <a:avLst/>
          </a:prstGeom>
        </p:spPr>
        <p:txBody>
          <a:bodyPr vert="horz" lIns="91440" tIns="45720" rIns="91440" bIns="45720" anchor="ctr">
            <a:normAutofit/>
          </a:bodyPr>
          <a:lstStyle/>
          <a:p>
            <a:pPr lvl="0">
              <a:defRPr lang="ko-KR"/>
            </a:pPr>
            <a:r>
              <a:rPr lang="fr-FR" altLang=""/>
              <a:t>App. 2X pour mod. style titre masque</a:t>
            </a:r>
          </a:p>
        </p:txBody>
      </p:sp>
      <p:sp>
        <p:nvSpPr>
          <p:cNvPr id="3" name="텍스트 개체 틀 2"/>
          <p:cNvSpPr>
            <a:spLocks noGrp="1"/>
          </p:cNvSpPr>
          <p:nvPr>
            <p:ph type="body" idx="1"/>
          </p:nvPr>
        </p:nvSpPr>
        <p:spPr>
          <a:xfrm>
            <a:off x="609599" y="1357297"/>
            <a:ext cx="10972799" cy="4768864"/>
          </a:xfrm>
          <a:prstGeom prst="rect">
            <a:avLst/>
          </a:prstGeom>
        </p:spPr>
        <p:txBody>
          <a:bodyPr vert="horz" lIns="91440" tIns="45720" rIns="91440" bIns="45720">
            <a:normAutofit/>
          </a:bodyPr>
          <a:lstStyle/>
          <a:p>
            <a:pPr lvl="0">
              <a:defRPr lang="ko-KR"/>
            </a:pPr>
            <a:r>
              <a:rPr lang="fr-FR" altLang=""/>
              <a:t>Appuyez deux fois pour modifier les styles de texte du masque</a:t>
            </a:r>
          </a:p>
          <a:p>
            <a:pPr lvl="1">
              <a:defRPr lang="ko-KR"/>
            </a:pPr>
            <a:r>
              <a:rPr lang="fr-FR" altLang=""/>
              <a:t>2e niveau</a:t>
            </a:r>
          </a:p>
          <a:p>
            <a:pPr lvl="2">
              <a:defRPr lang="ko-KR"/>
            </a:pPr>
            <a:r>
              <a:rPr lang="fr-FR" altLang=""/>
              <a:t>3e niveau</a:t>
            </a:r>
          </a:p>
          <a:p>
            <a:pPr lvl="3">
              <a:defRPr lang="ko-KR"/>
            </a:pPr>
            <a:r>
              <a:rPr lang="fr-FR" altLang=""/>
              <a:t>4e niveau</a:t>
            </a:r>
          </a:p>
          <a:p>
            <a:pPr lvl="4">
              <a:defRPr lang="ko-KR"/>
            </a:pPr>
            <a:r>
              <a:rPr lang="fr-FR" altLang=""/>
              <a:t>5e niveau</a:t>
            </a:r>
          </a:p>
        </p:txBody>
      </p:sp>
      <p:sp>
        <p:nvSpPr>
          <p:cNvPr id="4" name="날짜 개체 틀 3"/>
          <p:cNvSpPr>
            <a:spLocks noGrp="1"/>
          </p:cNvSpPr>
          <p:nvPr>
            <p:ph type="dt" sz="half" idx="2"/>
          </p:nvPr>
        </p:nvSpPr>
        <p:spPr>
          <a:xfrm>
            <a:off x="609599" y="6356349"/>
            <a:ext cx="2844799" cy="365124"/>
          </a:xfrm>
          <a:prstGeom prst="rect">
            <a:avLst/>
          </a:prstGeom>
        </p:spPr>
        <p:txBody>
          <a:bodyPr vert="horz" lIns="91440" tIns="45720" rIns="91440" bIns="45720" anchor="ctr"/>
          <a:lstStyle>
            <a:lvl1pPr algn="l">
              <a:defRPr sz="1200">
                <a:solidFill>
                  <a:schemeClr val="tx2">
                    <a:lumMod val="75000"/>
                    <a:lumOff val="25000"/>
                  </a:schemeClr>
                </a:solidFill>
              </a:defRPr>
            </a:lvl1pPr>
          </a:lstStyle>
          <a:p>
            <a:pPr>
              <a:defRPr lang="ko-KR"/>
            </a:pPr>
            <a:fld id="{06F4FF19-4CCE-415A-A557-75D7EE6A313D}" type="datetime1">
              <a:rPr lang="fr-FR" altLang="" smtClean="0"/>
              <a:pPr>
                <a:defRPr lang="ko-KR"/>
              </a:pPr>
              <a:t>25/05/2018</a:t>
            </a:fld>
            <a:endParaRPr lang="fr-FR" altLang=""/>
          </a:p>
        </p:txBody>
      </p:sp>
      <p:sp>
        <p:nvSpPr>
          <p:cNvPr id="5" name="바닥글 개체 틀 4"/>
          <p:cNvSpPr>
            <a:spLocks noGrp="1"/>
          </p:cNvSpPr>
          <p:nvPr>
            <p:ph type="ftr" sz="quarter" idx="3"/>
          </p:nvPr>
        </p:nvSpPr>
        <p:spPr>
          <a:xfrm>
            <a:off x="4165599" y="6356349"/>
            <a:ext cx="3860799" cy="365124"/>
          </a:xfrm>
          <a:prstGeom prst="rect">
            <a:avLst/>
          </a:prstGeom>
        </p:spPr>
        <p:txBody>
          <a:bodyPr vert="horz" lIns="91440" tIns="45720" rIns="91440" bIns="45720" anchor="ctr"/>
          <a:lstStyle>
            <a:lvl1pPr algn="ctr">
              <a:defRPr sz="1200">
                <a:solidFill>
                  <a:schemeClr val="tx2">
                    <a:lumMod val="75000"/>
                    <a:lumOff val="25000"/>
                  </a:schemeClr>
                </a:solidFill>
              </a:defRPr>
            </a:lvl1pPr>
          </a:lstStyle>
          <a:p>
            <a:pPr>
              <a:defRPr lang="ko-KR"/>
            </a:pPr>
            <a:endParaRPr lang="fr-FR" altLang=""/>
          </a:p>
        </p:txBody>
      </p:sp>
      <p:sp>
        <p:nvSpPr>
          <p:cNvPr id="6" name="슬라이드 번호 개체 틀 5"/>
          <p:cNvSpPr>
            <a:spLocks noGrp="1"/>
          </p:cNvSpPr>
          <p:nvPr>
            <p:ph type="sldNum" sz="quarter" idx="4"/>
          </p:nvPr>
        </p:nvSpPr>
        <p:spPr>
          <a:xfrm>
            <a:off x="8737599" y="6356349"/>
            <a:ext cx="2844799" cy="365124"/>
          </a:xfrm>
          <a:prstGeom prst="rect">
            <a:avLst/>
          </a:prstGeom>
        </p:spPr>
        <p:txBody>
          <a:bodyPr vert="horz" lIns="91440" tIns="45720" rIns="91440" bIns="45720" anchor="ctr"/>
          <a:lstStyle>
            <a:lvl1pPr algn="r">
              <a:defRPr sz="1200">
                <a:solidFill>
                  <a:schemeClr val="tx2">
                    <a:lumMod val="75000"/>
                    <a:lumOff val="25000"/>
                  </a:schemeClr>
                </a:solidFill>
              </a:defRPr>
            </a:lvl1pPr>
          </a:lstStyle>
          <a:p>
            <a:pPr>
              <a:defRPr lang="ko-KR"/>
            </a:pPr>
            <a:fld id="{7689D65B-B557-4199-BC6A-66D78FAB8C53}" type="slidenum">
              <a:rPr lang="fr-FR" altLang=""/>
              <a:pPr>
                <a:defRPr lang="ko-KR"/>
              </a:pPr>
              <a:t>‹N°›</a:t>
            </a:fld>
            <a:endParaRPr lang="fr-FR" altLang=""/>
          </a:p>
        </p:txBody>
      </p:sp>
    </p:spTree>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ransition/>
  <p:hf hdr="0" ftr="0" dt="0"/>
  <p:txStyles>
    <p:titleStyle>
      <a:lvl1pPr algn="l" defTabSz="914400" rtl="0" eaLnBrk="1" latinLnBrk="0" hangingPunct="1">
        <a:spcBef>
          <a:spcPct val="0"/>
        </a:spcBef>
        <a:buNone/>
        <a:defRPr sz="5000" b="0" kern="1200">
          <a:solidFill>
            <a:schemeClr val="accent2">
              <a:lumMod val="75000"/>
            </a:schemeClr>
          </a:solidFill>
          <a:latin typeface="+mj-lt"/>
          <a:ea typeface="+mj-ea"/>
          <a:cs typeface="+mj-cs"/>
        </a:defRPr>
      </a:lvl1pPr>
    </p:titleStyle>
    <p:bodyStyle>
      <a:lvl1pPr marL="265113" indent="-265113" algn="l" defTabSz="914400" rtl="0" eaLnBrk="1" latinLnBrk="0" hangingPunct="1">
        <a:spcBef>
          <a:spcPct val="20000"/>
        </a:spcBef>
        <a:buClr>
          <a:schemeClr val="bg2">
            <a:lumMod val="25000"/>
          </a:schemeClr>
        </a:buClr>
        <a:buSzPct val="70000"/>
        <a:buFont typeface="Wingdings"/>
        <a:buChar char="¢"/>
        <a:defRPr sz="3000" kern="1200">
          <a:solidFill>
            <a:schemeClr val="tx1">
              <a:lumMod val="65000"/>
              <a:lumOff val="35000"/>
            </a:schemeClr>
          </a:solidFill>
          <a:latin typeface="+mn-lt"/>
          <a:ea typeface="+mn-ea"/>
          <a:cs typeface="+mn-cs"/>
        </a:defRPr>
      </a:lvl1pPr>
      <a:lvl2pPr marL="631825" indent="-174625" algn="l" defTabSz="914400" rtl="0" eaLnBrk="1" latinLnBrk="0" hangingPunct="1">
        <a:spcBef>
          <a:spcPct val="20000"/>
        </a:spcBef>
        <a:buClr>
          <a:schemeClr val="bg2">
            <a:lumMod val="50000"/>
          </a:schemeClr>
        </a:buClr>
        <a:buFont typeface="Wingdings"/>
        <a:buChar char="§"/>
        <a:defRPr sz="2600" kern="1200">
          <a:solidFill>
            <a:schemeClr val="tx1">
              <a:lumMod val="65000"/>
              <a:lumOff val="35000"/>
            </a:schemeClr>
          </a:solidFill>
          <a:latin typeface="+mn-lt"/>
          <a:ea typeface="+mn-ea"/>
          <a:cs typeface="+mn-cs"/>
        </a:defRPr>
      </a:lvl2pPr>
      <a:lvl3pPr marL="1143000" indent="-228600" algn="l" defTabSz="914400" rtl="0" eaLnBrk="1" latinLnBrk="0" hangingPunct="1">
        <a:spcBef>
          <a:spcPct val="20000"/>
        </a:spcBef>
        <a:buClr>
          <a:schemeClr val="accent1"/>
        </a:buClr>
        <a:buFont typeface="Yoon 윤고딕 550_TT"/>
        <a:buChar char="-"/>
        <a:defRPr sz="2400" kern="1200">
          <a:solidFill>
            <a:schemeClr val="tx1">
              <a:lumMod val="65000"/>
              <a:lumOff val="35000"/>
            </a:schemeClr>
          </a:solidFill>
          <a:latin typeface="+mn-lt"/>
          <a:ea typeface="+mn-ea"/>
          <a:cs typeface="+mn-cs"/>
        </a:defRPr>
      </a:lvl3pPr>
      <a:lvl4pPr marL="1600200" indent="-228600" algn="l" defTabSz="914400" rtl="0" eaLnBrk="1" latinLnBrk="0" hangingPunct="1">
        <a:spcBef>
          <a:spcPct val="20000"/>
        </a:spcBef>
        <a:buClr>
          <a:schemeClr val="tx1">
            <a:lumMod val="65000"/>
            <a:lumOff val="35000"/>
          </a:schemeClr>
        </a:buClr>
        <a:buFont typeface="Arial"/>
        <a:buChar char="•"/>
        <a:defRPr sz="2200" kern="1200">
          <a:solidFill>
            <a:schemeClr val="tx1">
              <a:lumMod val="65000"/>
              <a:lumOff val="35000"/>
            </a:schemeClr>
          </a:solidFill>
          <a:latin typeface="+mn-lt"/>
          <a:ea typeface="+mn-ea"/>
          <a:cs typeface="+mn-cs"/>
        </a:defRPr>
      </a:lvl4pPr>
      <a:lvl5pPr marL="2057400" indent="-228600" algn="l" defTabSz="914400" rtl="0" eaLnBrk="1" latinLnBrk="0" hangingPunct="1">
        <a:spcBef>
          <a:spcPct val="20000"/>
        </a:spcBef>
        <a:buClr>
          <a:schemeClr val="tx1">
            <a:lumMod val="65000"/>
            <a:lumOff val="35000"/>
          </a:schemeClr>
        </a:buClr>
        <a:buFont typeface="Arial"/>
        <a:buChar char="•"/>
        <a:defRPr sz="2200" kern="1200">
          <a:solidFill>
            <a:schemeClr val="tx1">
              <a:lumMod val="65000"/>
              <a:lumOff val="35000"/>
            </a:schemeClr>
          </a:solidFill>
          <a:latin typeface="+mn-lt"/>
          <a:ea typeface="+mn-ea"/>
          <a:cs typeface="+mn-cs"/>
        </a:defRPr>
      </a:lvl5pPr>
      <a:lvl6pPr marL="2425700" indent="-269875" algn="l" defTabSz="914400" rtl="0" eaLnBrk="1" latinLnBrk="0" hangingPunct="1">
        <a:spcBef>
          <a:spcPct val="20000"/>
        </a:spcBef>
        <a:buClr>
          <a:schemeClr val="tx1">
            <a:lumMod val="65000"/>
            <a:lumOff val="35000"/>
          </a:schemeClr>
        </a:buClr>
        <a:buSzPct val="80000"/>
        <a:buFont typeface="Arial"/>
        <a:buChar char="•"/>
        <a:defRPr sz="2200" kern="1200">
          <a:solidFill>
            <a:schemeClr val="tx1">
              <a:lumMod val="65000"/>
              <a:lumOff val="35000"/>
            </a:schemeClr>
          </a:solidFill>
          <a:latin typeface="+mn-lt"/>
          <a:ea typeface="+mn-ea"/>
          <a:cs typeface="+mn-cs"/>
        </a:defRPr>
      </a:lvl6pPr>
      <a:lvl7pPr marL="2781300" indent="-269875" algn="l" defTabSz="914400" rtl="0" eaLnBrk="1" latinLnBrk="0" hangingPunct="1">
        <a:spcBef>
          <a:spcPct val="20000"/>
        </a:spcBef>
        <a:buClr>
          <a:schemeClr val="tx1">
            <a:lumMod val="65000"/>
            <a:lumOff val="35000"/>
          </a:schemeClr>
        </a:buClr>
        <a:buSzPct val="80000"/>
        <a:buFont typeface="Arial"/>
        <a:buChar char="•"/>
        <a:defRPr sz="2200" kern="1200">
          <a:solidFill>
            <a:schemeClr val="tx1">
              <a:lumMod val="65000"/>
              <a:lumOff val="35000"/>
            </a:schemeClr>
          </a:solidFill>
          <a:latin typeface="+mn-lt"/>
          <a:ea typeface="+mn-ea"/>
          <a:cs typeface="+mn-cs"/>
        </a:defRPr>
      </a:lvl7pPr>
      <a:lvl8pPr marL="3138488" indent="-269875" algn="l" defTabSz="914400" rtl="0" eaLnBrk="1" latinLnBrk="0" hangingPunct="1">
        <a:spcBef>
          <a:spcPct val="20000"/>
        </a:spcBef>
        <a:buClr>
          <a:schemeClr val="tx1">
            <a:lumMod val="65000"/>
            <a:lumOff val="35000"/>
          </a:schemeClr>
        </a:buClr>
        <a:buSzPct val="80000"/>
        <a:buFont typeface="Arial"/>
        <a:buChar char="•"/>
        <a:defRPr sz="2200" kern="1200">
          <a:solidFill>
            <a:schemeClr val="tx1">
              <a:lumMod val="65000"/>
              <a:lumOff val="35000"/>
            </a:schemeClr>
          </a:solidFill>
          <a:latin typeface="+mn-lt"/>
          <a:ea typeface="+mn-ea"/>
          <a:cs typeface="+mn-cs"/>
        </a:defRPr>
      </a:lvl8pPr>
      <a:lvl9pPr marL="3494088" indent="-269875" algn="l" defTabSz="914400" rtl="0" eaLnBrk="1" latinLnBrk="0" hangingPunct="1">
        <a:spcBef>
          <a:spcPct val="20000"/>
        </a:spcBef>
        <a:buClr>
          <a:schemeClr val="tx1">
            <a:lumMod val="65000"/>
            <a:lumOff val="35000"/>
          </a:schemeClr>
        </a:buClr>
        <a:buSzPct val="80000"/>
        <a:buFont typeface="Arial"/>
        <a:buChar char="•"/>
        <a:defRPr sz="22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ressources%20utilis&#233;es/Fiche_Introduction.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centre-alain-savary.ens-lyon.fr/CAS/relations-ecole-familles/recherches-et-rapports/de-quelques-principes-de-justice-dans-les-rapports-entre-les-parents-et-lecole"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2.jpeg"/><Relationship Id="rId4" Type="http://schemas.openxmlformats.org/officeDocument/2006/relationships/hyperlink" Target="http://mallettedesparents.onisep.fr/Organiser-les-echanges-collectifs/Au-college/Les-videos-du-DVD-Cap-sixieme" TargetMode="Externa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3" Type="http://schemas.openxmlformats.org/officeDocument/2006/relationships/hyperlink" Target="http://centre-alain-savary.ens-lyon.fr/CAS/relations-ecole-familles/dispositifs/les-entretiens-enseignante-parent-s-un-dispositif-institutionnalise"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les%20outils/Payet_IFe_Lyon_12_12_16%20-%20copie.pdf"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les%20outils/Mallette-des-Parents-La-preparation.pdf"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4" Type="http://schemas.openxmlformats.org/officeDocument/2006/relationships/hyperlink" Target="les%20outils/Mallette-des-Parents-Trouver-le-ton-juste.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ressources%20utilis&#233;es/Innov_info_V7_588382.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hyperlink" Target="les%20outils/Mallette-des-Parents-Quelles-modalites-de-rencontre-Ecole-famille.pdf" TargetMode="Externa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centre-alain-savary.ens-lyon.fr/CAS/relations-ecole-familles/recherches-et-rapports/de-quelques-principes-de-justice-dans-les-rapports-entre-les-parents-et-lecole"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PROJET%20RESEAU%20Escautpont%2017.03.16.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relations%20Ecole%20-%20Parents%20circulaire%2015%20octobre%202013.pdf"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ressources%20utilis&#233;es/Document%20d'aide%20au%20diagnostic%20et%20&#224;%20la%20r&#233;daction%20du%20projet%20d'&#233;cole.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latinLnBrk="0">
              <a:defRPr lang="fr-FR" altLang="en-US"/>
            </a:pPr>
            <a:r>
              <a:rPr lang="fr-FR" altLang="en-US" dirty="0" smtClean="0">
                <a:latin typeface="Arial" pitchFamily="34" charset="0"/>
                <a:cs typeface="Arial" pitchFamily="34" charset="0"/>
              </a:rPr>
              <a:t>Relations Ecole - familles</a:t>
            </a:r>
            <a:endParaRPr lang="fr-FR" altLang="en-US" dirty="0">
              <a:latin typeface="Arial" pitchFamily="34" charset="0"/>
              <a:cs typeface="Arial" pitchFamily="34" charset="0"/>
            </a:endParaRPr>
          </a:p>
        </p:txBody>
      </p:sp>
      <p:sp>
        <p:nvSpPr>
          <p:cNvPr id="3" name="Sous-titre 2"/>
          <p:cNvSpPr>
            <a:spLocks noGrp="1"/>
          </p:cNvSpPr>
          <p:nvPr>
            <p:ph type="subTitle" idx="1"/>
          </p:nvPr>
        </p:nvSpPr>
        <p:spPr>
          <a:xfrm>
            <a:off x="1828799" y="3357561"/>
            <a:ext cx="8534399" cy="2087719"/>
          </a:xfrm>
        </p:spPr>
        <p:txBody>
          <a:bodyPr/>
          <a:lstStyle/>
          <a:p>
            <a:pPr latinLnBrk="0">
              <a:defRPr lang="fr-FR" altLang="en-US"/>
            </a:pPr>
            <a:r>
              <a:rPr lang="fr-FR" altLang="en-US" dirty="0">
                <a:latin typeface="Arial" pitchFamily="34" charset="0"/>
                <a:cs typeface="Arial" pitchFamily="34" charset="0"/>
              </a:rPr>
              <a:t>L</a:t>
            </a:r>
            <a:r>
              <a:rPr lang="fr-FR" altLang="en-US" dirty="0" smtClean="0">
                <a:latin typeface="Arial" pitchFamily="34" charset="0"/>
                <a:cs typeface="Arial" pitchFamily="34" charset="0"/>
              </a:rPr>
              <a:t>undi  14 mai 2018</a:t>
            </a:r>
          </a:p>
          <a:p>
            <a:pPr latinLnBrk="0">
              <a:defRPr lang="fr-FR" altLang="en-US"/>
            </a:pPr>
            <a:endParaRPr lang="fr-FR" altLang="en-US" dirty="0" smtClean="0">
              <a:latin typeface="Arial" pitchFamily="34" charset="0"/>
              <a:cs typeface="Arial" pitchFamily="34" charset="0"/>
            </a:endParaRPr>
          </a:p>
          <a:p>
            <a:pPr latinLnBrk="0">
              <a:defRPr lang="fr-FR" altLang="en-US"/>
            </a:pPr>
            <a:r>
              <a:rPr lang="fr-FR" altLang="en-US" dirty="0" smtClean="0">
                <a:latin typeface="Arial" pitchFamily="34" charset="0"/>
                <a:cs typeface="Arial" pitchFamily="34" charset="0"/>
              </a:rPr>
              <a:t>Secteur de collège d’</a:t>
            </a:r>
            <a:r>
              <a:rPr lang="fr-FR" altLang="en-US" dirty="0" err="1" smtClean="0">
                <a:latin typeface="Arial" pitchFamily="34" charset="0"/>
                <a:cs typeface="Arial" pitchFamily="34" charset="0"/>
              </a:rPr>
              <a:t>Escautpont</a:t>
            </a:r>
            <a:endParaRPr lang="fr-FR" altLang="en-US" dirty="0">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pPr algn="r">
              <a:defRPr lang="ko-KR"/>
            </a:pPr>
            <a:fld id="{DF28FB93-0A08-4E7D-8E63-9EFA29F1E093}" type="slidenum">
              <a:rPr lang="fr-FR" altLang="" sz="1200" smtClean="0"/>
              <a:pPr algn="r">
                <a:defRPr lang="ko-KR"/>
              </a:pPr>
              <a:t>1</a:t>
            </a:fld>
            <a:endParaRPr lang="fr-FR" altLang="" sz="1200"/>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Arial" pitchFamily="34" charset="0"/>
                <a:cs typeface="Arial" pitchFamily="34" charset="0"/>
              </a:rPr>
              <a:t>Lire le réel</a:t>
            </a:r>
            <a:endParaRPr lang="fr-FR" dirty="0">
              <a:latin typeface="Arial" pitchFamily="34" charset="0"/>
              <a:cs typeface="Arial" pitchFamily="34" charset="0"/>
            </a:endParaRPr>
          </a:p>
        </p:txBody>
      </p:sp>
      <p:sp>
        <p:nvSpPr>
          <p:cNvPr id="3" name="Espace réservé du contenu 2"/>
          <p:cNvSpPr>
            <a:spLocks noGrp="1"/>
          </p:cNvSpPr>
          <p:nvPr>
            <p:ph idx="1"/>
          </p:nvPr>
        </p:nvSpPr>
        <p:spPr/>
        <p:txBody>
          <a:bodyPr>
            <a:normAutofit fontScale="92500" lnSpcReduction="20000"/>
          </a:bodyPr>
          <a:lstStyle/>
          <a:p>
            <a:pPr>
              <a:buNone/>
            </a:pPr>
            <a:endParaRPr lang="fr-FR" dirty="0" smtClean="0">
              <a:latin typeface="Arial" pitchFamily="34" charset="0"/>
              <a:cs typeface="Arial" pitchFamily="34" charset="0"/>
            </a:endParaRPr>
          </a:p>
          <a:p>
            <a:pPr algn="just"/>
            <a:r>
              <a:rPr lang="fr-FR" dirty="0" smtClean="0">
                <a:latin typeface="Arial" pitchFamily="34" charset="0"/>
                <a:cs typeface="Arial" pitchFamily="34" charset="0"/>
              </a:rPr>
              <a:t> les relations Ecole – familles (témoignages de parents et d’enseignants (vidéo et écrits)</a:t>
            </a:r>
          </a:p>
          <a:p>
            <a:pPr algn="just"/>
            <a:r>
              <a:rPr lang="fr-FR" dirty="0" smtClean="0">
                <a:latin typeface="Arial" pitchFamily="34" charset="0"/>
                <a:cs typeface="Arial" pitchFamily="34" charset="0"/>
              </a:rPr>
              <a:t>«  </a:t>
            </a:r>
            <a:r>
              <a:rPr lang="fr-FR" sz="2400" i="1" dirty="0" smtClean="0">
                <a:latin typeface="Arial" pitchFamily="34" charset="0"/>
                <a:cs typeface="Arial" pitchFamily="34" charset="0"/>
              </a:rPr>
              <a:t>Moi, il n’y a aucune enseignante de mon école qui passe le portail. Et moi, pendant un certain temps, comme je suis nouvelle enseignante, je me suis dit « on n’a pas le droit ». On n’a pas le droit de passer le portail. On emmène les élèves au portail et on reste du côté de l’école. (...) Et je me suis dit « peut-être que c’est une faute d’aller vers les parents ».  Aurélie, enseignante débutante</a:t>
            </a:r>
          </a:p>
          <a:p>
            <a:pPr algn="just">
              <a:buNone/>
            </a:pPr>
            <a:r>
              <a:rPr lang="fr-FR" sz="2400" i="1" dirty="0" smtClean="0">
                <a:latin typeface="Arial" pitchFamily="34" charset="0"/>
                <a:cs typeface="Arial" pitchFamily="34" charset="0"/>
              </a:rPr>
              <a:t> En fait, il y a eu une enseignante qui m’a abordée dans la cour sur un thème qui n’avait rien à voir avec ma fille, rien à voir avec un problème, c’était juste pour parler de la vie du quartier, mais de choses complètement hors sujet par rapport à l’école. (...). Donc ça a déclenché... c’est-à-dire j’ai pu m’exprimer, parler, (...). Donc je me suis délivrée et j’ai oublié complètement le contexte que j’étais dans la cour... </a:t>
            </a:r>
            <a:r>
              <a:rPr lang="fr-FR" sz="2400" i="1" dirty="0" err="1" smtClean="0">
                <a:latin typeface="Arial" pitchFamily="34" charset="0"/>
                <a:cs typeface="Arial" pitchFamily="34" charset="0"/>
              </a:rPr>
              <a:t>Vone</a:t>
            </a:r>
            <a:r>
              <a:rPr lang="fr-FR" sz="2400" i="1" dirty="0" smtClean="0">
                <a:latin typeface="Arial" pitchFamily="34" charset="0"/>
                <a:cs typeface="Arial" pitchFamily="34" charset="0"/>
              </a:rPr>
              <a:t>, parent d’élève</a:t>
            </a:r>
          </a:p>
          <a:p>
            <a:pPr>
              <a:buNone/>
            </a:pPr>
            <a:r>
              <a:rPr lang="fr-FR" sz="2400" i="1" dirty="0" smtClean="0">
                <a:latin typeface="Arial" pitchFamily="34" charset="0"/>
                <a:cs typeface="Arial" pitchFamily="34" charset="0"/>
              </a:rPr>
              <a:t>(source site de l’</a:t>
            </a:r>
            <a:r>
              <a:rPr lang="fr-FR" sz="2400" i="1" dirty="0" err="1" smtClean="0">
                <a:latin typeface="Arial" pitchFamily="34" charset="0"/>
                <a:cs typeface="Arial" pitchFamily="34" charset="0"/>
              </a:rPr>
              <a:t>Ifé</a:t>
            </a:r>
            <a:r>
              <a:rPr lang="fr-FR" sz="2400" i="1" dirty="0" smtClean="0">
                <a:latin typeface="Arial" pitchFamily="34" charset="0"/>
                <a:cs typeface="Arial" pitchFamily="34" charset="0"/>
              </a:rPr>
              <a:t>)</a:t>
            </a:r>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10</a:t>
            </a:fld>
            <a:endParaRPr lang="fr-FR" altLang=""/>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Arial" pitchFamily="34" charset="0"/>
                <a:cs typeface="Arial" pitchFamily="34" charset="0"/>
              </a:rPr>
              <a:t>Lire le réel</a:t>
            </a:r>
            <a:endParaRPr lang="fr-FR" dirty="0">
              <a:latin typeface="Arial" pitchFamily="34" charset="0"/>
              <a:cs typeface="Arial" pitchFamily="34" charset="0"/>
            </a:endParaRPr>
          </a:p>
        </p:txBody>
      </p:sp>
      <p:sp>
        <p:nvSpPr>
          <p:cNvPr id="3" name="Espace réservé du contenu 2"/>
          <p:cNvSpPr>
            <a:spLocks noGrp="1"/>
          </p:cNvSpPr>
          <p:nvPr>
            <p:ph idx="1"/>
          </p:nvPr>
        </p:nvSpPr>
        <p:spPr/>
        <p:txBody>
          <a:bodyPr/>
          <a:lstStyle/>
          <a:p>
            <a:r>
              <a:rPr lang="fr-FR" dirty="0" smtClean="0">
                <a:latin typeface="Arial" pitchFamily="34" charset="0"/>
                <a:cs typeface="Arial" pitchFamily="34" charset="0"/>
              </a:rPr>
              <a:t>Témoignage doc sur la grande pauvreté </a:t>
            </a:r>
          </a:p>
          <a:p>
            <a:r>
              <a:rPr lang="fr-FR" dirty="0" smtClean="0">
                <a:hlinkClick r:id="rId3" action="ppaction://hlinkfile"/>
              </a:rPr>
              <a:t>ressources utilisées\Fiche_Introduction.pdf</a:t>
            </a:r>
            <a:endParaRPr lang="fr-FR" dirty="0" smtClean="0"/>
          </a:p>
          <a:p>
            <a:endParaRPr lang="fr-FR" dirty="0" smtClean="0"/>
          </a:p>
          <a:p>
            <a:pPr>
              <a:buNone/>
            </a:pPr>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11</a:t>
            </a:fld>
            <a:endParaRPr lang="fr-FR" altLang=""/>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Lire le réel</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latin typeface="Arial" pitchFamily="34" charset="0"/>
                <a:cs typeface="Arial" pitchFamily="34" charset="0"/>
              </a:rPr>
              <a:t>Tous les parents veulent que leurs enfants réussissent.</a:t>
            </a:r>
          </a:p>
          <a:p>
            <a:endParaRPr lang="fr-FR" dirty="0" smtClean="0">
              <a:latin typeface="Arial" pitchFamily="34" charset="0"/>
              <a:cs typeface="Arial" pitchFamily="34" charset="0"/>
            </a:endParaRPr>
          </a:p>
          <a:p>
            <a:r>
              <a:rPr lang="fr-FR" dirty="0" smtClean="0">
                <a:latin typeface="Arial" pitchFamily="34" charset="0"/>
                <a:cs typeface="Arial" pitchFamily="34" charset="0"/>
              </a:rPr>
              <a:t>« Les espérances scolaires des parents d’élèves »</a:t>
            </a:r>
          </a:p>
          <a:p>
            <a:pPr>
              <a:buNone/>
            </a:pPr>
            <a:r>
              <a:rPr lang="fr-FR" dirty="0" smtClean="0"/>
              <a:t>(conférence de Pierre Périer sociologue et enseignant chercheur à l’université de Rennes) </a:t>
            </a:r>
            <a:r>
              <a:rPr lang="fr-FR" dirty="0" smtClean="0">
                <a:hlinkClick r:id="rId3"/>
              </a:rPr>
              <a:t>relations-</a:t>
            </a:r>
            <a:r>
              <a:rPr lang="fr-FR" dirty="0" err="1" smtClean="0">
                <a:hlinkClick r:id="rId3"/>
              </a:rPr>
              <a:t>ecole</a:t>
            </a:r>
            <a:r>
              <a:rPr lang="fr-FR" dirty="0" smtClean="0">
                <a:hlinkClick r:id="rId3"/>
              </a:rPr>
              <a:t>-familles/recherches-et-rapports/de-quelques-principes-de-justice-dans-les-rapports-entre-les-parents-et-lecole</a:t>
            </a:r>
            <a:endParaRPr lang="fr-FR" dirty="0" smtClean="0"/>
          </a:p>
          <a:p>
            <a:pPr>
              <a:buNone/>
            </a:pPr>
            <a:r>
              <a:rPr lang="fr-FR" dirty="0" smtClean="0">
                <a:latin typeface="Arial" pitchFamily="34" charset="0"/>
                <a:cs typeface="Arial" pitchFamily="34" charset="0"/>
              </a:rPr>
              <a:t>Témoignage 1 ( site la mallette des parents vidéo sur le DVD)</a:t>
            </a:r>
          </a:p>
          <a:p>
            <a:r>
              <a:rPr lang="fr-FR" dirty="0" smtClean="0">
                <a:latin typeface="Arial" pitchFamily="34" charset="0"/>
                <a:cs typeface="Arial" pitchFamily="34" charset="0"/>
                <a:hlinkClick r:id="rId4"/>
              </a:rPr>
              <a:t>http://mallettedesparents.onisep.fr/Organiser-les-echanges-collectifs/Au-college/Les-videos-du-DVD-Cap-sixieme</a:t>
            </a:r>
            <a:endParaRPr lang="fr-FR" dirty="0" smtClean="0">
              <a:latin typeface="Arial" pitchFamily="34" charset="0"/>
              <a:cs typeface="Arial" pitchFamily="34" charset="0"/>
            </a:endParaRPr>
          </a:p>
          <a:p>
            <a:pPr>
              <a:buNone/>
            </a:pPr>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12</a:t>
            </a:fld>
            <a:endParaRPr lang="fr-FR" altLang=""/>
          </a:p>
        </p:txBody>
      </p:sp>
      <p:pic>
        <p:nvPicPr>
          <p:cNvPr id="5" name="Picture 2" descr="C:\Users\Christine Simon\Desktop\implication des parents témoignage 1.jpg"/>
          <p:cNvPicPr>
            <a:picLocks noChangeAspect="1" noChangeArrowheads="1"/>
          </p:cNvPicPr>
          <p:nvPr/>
        </p:nvPicPr>
        <p:blipFill>
          <a:blip r:embed="rId5" cstate="print"/>
          <a:srcRect/>
          <a:stretch>
            <a:fillRect/>
          </a:stretch>
        </p:blipFill>
        <p:spPr bwMode="auto">
          <a:xfrm>
            <a:off x="8534398" y="4070349"/>
            <a:ext cx="3048000" cy="2286000"/>
          </a:xfrm>
          <a:prstGeom prst="rect">
            <a:avLst/>
          </a:prstGeom>
          <a:noFill/>
        </p:spPr>
      </p:pic>
    </p:spTree>
  </p:cSld>
  <p:clrMapOvr>
    <a:masterClrMapping/>
  </p:clrMapOv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9" name="Connecteur droit 18"/>
          <p:cNvCxnSpPr/>
          <p:nvPr/>
        </p:nvCxnSpPr>
        <p:spPr>
          <a:xfrm>
            <a:off x="2735627" y="3429000"/>
            <a:ext cx="0" cy="1080120"/>
          </a:xfrm>
          <a:prstGeom prst="line">
            <a:avLst/>
          </a:prstGeom>
          <a:ln>
            <a:solidFill>
              <a:schemeClr val="accent2"/>
            </a:solidFill>
            <a:prstDash val="sysDash"/>
          </a:ln>
          <a:effectLst/>
        </p:spPr>
        <p:style>
          <a:lnRef idx="2">
            <a:schemeClr val="accent1"/>
          </a:lnRef>
          <a:fillRef idx="0">
            <a:schemeClr val="accent1"/>
          </a:fillRef>
          <a:effectRef idx="1">
            <a:schemeClr val="accent1"/>
          </a:effectRef>
          <a:fontRef idx="minor">
            <a:schemeClr val="tx1"/>
          </a:fontRef>
        </p:style>
      </p:cxnSp>
      <p:sp>
        <p:nvSpPr>
          <p:cNvPr id="5" name="Titre 4"/>
          <p:cNvSpPr>
            <a:spLocks noGrp="1"/>
          </p:cNvSpPr>
          <p:nvPr>
            <p:ph type="title"/>
          </p:nvPr>
        </p:nvSpPr>
        <p:spPr>
          <a:xfrm>
            <a:off x="1967542" y="188640"/>
            <a:ext cx="10012693" cy="1143000"/>
          </a:xfrm>
        </p:spPr>
        <p:txBody>
          <a:bodyPr/>
          <a:lstStyle/>
          <a:p>
            <a:r>
              <a:rPr lang="fr-FR" dirty="0" smtClean="0">
                <a:latin typeface="Arial" pitchFamily="34" charset="0"/>
                <a:cs typeface="Arial" pitchFamily="34" charset="0"/>
              </a:rPr>
              <a:t>Lire le réel : les temporalités</a:t>
            </a:r>
            <a:endParaRPr lang="fr-FR" dirty="0">
              <a:latin typeface="Arial" pitchFamily="34" charset="0"/>
              <a:cs typeface="Arial" pitchFamily="34" charset="0"/>
            </a:endParaRPr>
          </a:p>
        </p:txBody>
      </p:sp>
      <p:sp>
        <p:nvSpPr>
          <p:cNvPr id="6" name="Espace réservé du texte 5"/>
          <p:cNvSpPr>
            <a:spLocks noGrp="1"/>
          </p:cNvSpPr>
          <p:nvPr>
            <p:ph type="body" idx="1"/>
          </p:nvPr>
        </p:nvSpPr>
        <p:spPr>
          <a:xfrm>
            <a:off x="431371" y="1556793"/>
            <a:ext cx="11439061" cy="4525961"/>
          </a:xfrm>
        </p:spPr>
        <p:txBody>
          <a:bodyPr/>
          <a:lstStyle/>
          <a:p>
            <a:pPr marL="177800" indent="0">
              <a:buNone/>
            </a:pPr>
            <a:endParaRPr lang="fr-FR" sz="1200" dirty="0" smtClean="0">
              <a:latin typeface="Arial" pitchFamily="34" charset="0"/>
              <a:cs typeface="Arial" pitchFamily="34" charset="0"/>
            </a:endParaRPr>
          </a:p>
          <a:p>
            <a:pPr marL="177800" indent="0">
              <a:buNone/>
            </a:pPr>
            <a:endParaRPr lang="fr-FR" sz="2000" dirty="0" smtClean="0">
              <a:latin typeface="Arial" pitchFamily="34" charset="0"/>
              <a:cs typeface="Arial" pitchFamily="34" charset="0"/>
            </a:endParaRPr>
          </a:p>
          <a:p>
            <a:pPr marL="177800" indent="0">
              <a:buNone/>
            </a:pPr>
            <a:r>
              <a:rPr lang="fr-FR" dirty="0" smtClean="0">
                <a:latin typeface="Arial" pitchFamily="34" charset="0"/>
                <a:cs typeface="Arial" pitchFamily="34" charset="0"/>
              </a:rPr>
              <a:t>    </a:t>
            </a:r>
          </a:p>
          <a:p>
            <a:pPr marL="177800" indent="0">
              <a:buNone/>
            </a:pPr>
            <a:r>
              <a:rPr lang="fr-FR" dirty="0" smtClean="0">
                <a:latin typeface="Arial" pitchFamily="34" charset="0"/>
                <a:cs typeface="Arial" pitchFamily="34" charset="0"/>
              </a:rPr>
              <a:t>    </a:t>
            </a:r>
          </a:p>
          <a:p>
            <a:pPr marL="177800" indent="0">
              <a:buNone/>
            </a:pPr>
            <a:r>
              <a:rPr lang="fr-FR" dirty="0">
                <a:solidFill>
                  <a:srgbClr val="3366FF"/>
                </a:solidFill>
                <a:latin typeface="Arial" pitchFamily="34" charset="0"/>
                <a:cs typeface="Arial" pitchFamily="34" charset="0"/>
              </a:rPr>
              <a:t> </a:t>
            </a:r>
            <a:r>
              <a:rPr lang="fr-FR" dirty="0" smtClean="0">
                <a:solidFill>
                  <a:srgbClr val="3366FF"/>
                </a:solidFill>
                <a:latin typeface="Arial" pitchFamily="34" charset="0"/>
                <a:cs typeface="Arial" pitchFamily="34" charset="0"/>
              </a:rPr>
              <a:t>     </a:t>
            </a:r>
            <a:endParaRPr lang="fr-FR" dirty="0" smtClean="0">
              <a:solidFill>
                <a:srgbClr val="660066"/>
              </a:solidFill>
              <a:latin typeface="Arial" pitchFamily="34" charset="0"/>
              <a:cs typeface="Arial" pitchFamily="34" charset="0"/>
            </a:endParaRPr>
          </a:p>
        </p:txBody>
      </p:sp>
      <p:sp>
        <p:nvSpPr>
          <p:cNvPr id="7" name="Flèche vers la droite 6"/>
          <p:cNvSpPr/>
          <p:nvPr/>
        </p:nvSpPr>
        <p:spPr>
          <a:xfrm>
            <a:off x="527382" y="3501008"/>
            <a:ext cx="9985109" cy="648072"/>
          </a:xfrm>
          <a:prstGeom prst="rightArrow">
            <a:avLst/>
          </a:prstGeom>
          <a:solidFill>
            <a:srgbClr val="0000FF"/>
          </a:solidFill>
          <a:ln w="28575" cmpd="sng"/>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t>																	     Parents-élèves</a:t>
            </a:r>
            <a:endParaRPr lang="fr-FR" dirty="0"/>
          </a:p>
        </p:txBody>
      </p:sp>
      <p:sp>
        <p:nvSpPr>
          <p:cNvPr id="15" name="Shape 333"/>
          <p:cNvSpPr/>
          <p:nvPr/>
        </p:nvSpPr>
        <p:spPr>
          <a:xfrm>
            <a:off x="335360" y="3933056"/>
            <a:ext cx="494427" cy="341252"/>
          </a:xfrm>
          <a:prstGeom prst="irregularSeal2">
            <a:avLst/>
          </a:prstGeom>
          <a:solidFill>
            <a:srgbClr val="FF66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rgbClr val="FF6600"/>
              </a:solidFill>
              <a:latin typeface="Calibri"/>
              <a:ea typeface="Calibri"/>
              <a:cs typeface="Calibri"/>
              <a:sym typeface="Calibri"/>
            </a:endParaRPr>
          </a:p>
        </p:txBody>
      </p:sp>
      <p:sp>
        <p:nvSpPr>
          <p:cNvPr id="16" name="Shape 333"/>
          <p:cNvSpPr/>
          <p:nvPr/>
        </p:nvSpPr>
        <p:spPr>
          <a:xfrm>
            <a:off x="5039883" y="3933056"/>
            <a:ext cx="494427" cy="341252"/>
          </a:xfrm>
          <a:prstGeom prst="irregularSeal2">
            <a:avLst/>
          </a:prstGeom>
          <a:solidFill>
            <a:srgbClr val="FF66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rgbClr val="FF6600"/>
              </a:solidFill>
              <a:latin typeface="Calibri"/>
              <a:ea typeface="Calibri"/>
              <a:cs typeface="Calibri"/>
              <a:sym typeface="Calibri"/>
            </a:endParaRPr>
          </a:p>
        </p:txBody>
      </p:sp>
      <p:sp>
        <p:nvSpPr>
          <p:cNvPr id="17" name="Shape 333"/>
          <p:cNvSpPr/>
          <p:nvPr/>
        </p:nvSpPr>
        <p:spPr>
          <a:xfrm>
            <a:off x="2543605" y="3933056"/>
            <a:ext cx="494427" cy="341252"/>
          </a:xfrm>
          <a:prstGeom prst="irregularSeal2">
            <a:avLst/>
          </a:prstGeom>
          <a:solidFill>
            <a:srgbClr val="FF66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rgbClr val="FF6600"/>
              </a:solidFill>
              <a:latin typeface="Calibri"/>
              <a:ea typeface="Calibri"/>
              <a:cs typeface="Calibri"/>
              <a:sym typeface="Calibri"/>
            </a:endParaRPr>
          </a:p>
        </p:txBody>
      </p:sp>
      <p:sp>
        <p:nvSpPr>
          <p:cNvPr id="18" name="Shape 333"/>
          <p:cNvSpPr/>
          <p:nvPr/>
        </p:nvSpPr>
        <p:spPr>
          <a:xfrm>
            <a:off x="7056107" y="3933056"/>
            <a:ext cx="494427" cy="341252"/>
          </a:xfrm>
          <a:prstGeom prst="irregularSeal2">
            <a:avLst/>
          </a:prstGeom>
          <a:solidFill>
            <a:srgbClr val="FF66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rgbClr val="FF6600"/>
              </a:solidFill>
              <a:latin typeface="Calibri"/>
              <a:ea typeface="Calibri"/>
              <a:cs typeface="Calibri"/>
              <a:sym typeface="Calibri"/>
            </a:endParaRPr>
          </a:p>
        </p:txBody>
      </p:sp>
      <p:sp>
        <p:nvSpPr>
          <p:cNvPr id="21" name="Triangle isocèle 20"/>
          <p:cNvSpPr/>
          <p:nvPr/>
        </p:nvSpPr>
        <p:spPr>
          <a:xfrm rot="10800000">
            <a:off x="623392" y="4509120"/>
            <a:ext cx="2400267" cy="1224136"/>
          </a:xfrm>
          <a:prstGeom prst="triangle">
            <a:avLst>
              <a:gd name="adj" fmla="val 50000"/>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2" name="Triangle isocèle 21"/>
          <p:cNvSpPr/>
          <p:nvPr/>
        </p:nvSpPr>
        <p:spPr>
          <a:xfrm rot="10800000">
            <a:off x="3023659" y="4509120"/>
            <a:ext cx="2688299" cy="720080"/>
          </a:xfrm>
          <a:prstGeom prst="triangle">
            <a:avLst>
              <a:gd name="adj" fmla="val 49936"/>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3" name="Triangle isocèle 22"/>
          <p:cNvSpPr/>
          <p:nvPr/>
        </p:nvSpPr>
        <p:spPr>
          <a:xfrm rot="10800000">
            <a:off x="5711957" y="4509120"/>
            <a:ext cx="1440160" cy="360040"/>
          </a:xfrm>
          <a:prstGeom prst="triangle">
            <a:avLst>
              <a:gd name="adj" fmla="val 51024"/>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20" name="Flèche vers la droite 19"/>
          <p:cNvSpPr/>
          <p:nvPr/>
        </p:nvSpPr>
        <p:spPr>
          <a:xfrm>
            <a:off x="527382" y="2924944"/>
            <a:ext cx="9985109" cy="648072"/>
          </a:xfrm>
          <a:prstGeom prst="rightArrow">
            <a:avLst/>
          </a:prstGeom>
          <a:gradFill flip="none" rotWithShape="1">
            <a:gsLst>
              <a:gs pos="0">
                <a:srgbClr val="0000FF"/>
              </a:gs>
              <a:gs pos="100000">
                <a:srgbClr val="FFFFFF">
                  <a:alpha val="62000"/>
                </a:srgbClr>
              </a:gs>
            </a:gsLst>
            <a:path path="shap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r>
              <a:rPr lang="fr-FR" dirty="0" smtClean="0"/>
              <a:t>                                                                                                               Professionnels</a:t>
            </a:r>
            <a:endParaRPr lang="fr-FR" dirty="0"/>
          </a:p>
        </p:txBody>
      </p:sp>
      <p:cxnSp>
        <p:nvCxnSpPr>
          <p:cNvPr id="24" name="Connecteur droit 23"/>
          <p:cNvCxnSpPr/>
          <p:nvPr/>
        </p:nvCxnSpPr>
        <p:spPr>
          <a:xfrm>
            <a:off x="1103445"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26" name="Connecteur droit 25"/>
          <p:cNvCxnSpPr/>
          <p:nvPr/>
        </p:nvCxnSpPr>
        <p:spPr>
          <a:xfrm>
            <a:off x="2255573" y="3068960"/>
            <a:ext cx="0" cy="36004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27" name="Connecteur droit 26"/>
          <p:cNvCxnSpPr/>
          <p:nvPr/>
        </p:nvCxnSpPr>
        <p:spPr>
          <a:xfrm>
            <a:off x="1679509" y="3068960"/>
            <a:ext cx="0" cy="36004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28" name="Connecteur droit 27"/>
          <p:cNvCxnSpPr/>
          <p:nvPr/>
        </p:nvCxnSpPr>
        <p:spPr>
          <a:xfrm>
            <a:off x="3311691"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29" name="Connecteur droit 28"/>
          <p:cNvCxnSpPr/>
          <p:nvPr/>
        </p:nvCxnSpPr>
        <p:spPr>
          <a:xfrm>
            <a:off x="3791744"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0" name="Connecteur droit 29"/>
          <p:cNvCxnSpPr/>
          <p:nvPr/>
        </p:nvCxnSpPr>
        <p:spPr>
          <a:xfrm>
            <a:off x="4271797"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1" name="Connecteur droit 30"/>
          <p:cNvCxnSpPr/>
          <p:nvPr/>
        </p:nvCxnSpPr>
        <p:spPr>
          <a:xfrm>
            <a:off x="4751851"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4" name="Connecteur droit 33"/>
          <p:cNvCxnSpPr/>
          <p:nvPr/>
        </p:nvCxnSpPr>
        <p:spPr>
          <a:xfrm>
            <a:off x="6288021"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35" name="Connecteur droit 34"/>
          <p:cNvCxnSpPr/>
          <p:nvPr/>
        </p:nvCxnSpPr>
        <p:spPr>
          <a:xfrm>
            <a:off x="6768075" y="3068960"/>
            <a:ext cx="0" cy="360040"/>
          </a:xfrm>
          <a:prstGeom prst="line">
            <a:avLst/>
          </a:prstGeom>
        </p:spPr>
        <p:style>
          <a:lnRef idx="2">
            <a:schemeClr val="accent1"/>
          </a:lnRef>
          <a:fillRef idx="0">
            <a:schemeClr val="accent1"/>
          </a:fillRef>
          <a:effectRef idx="1">
            <a:schemeClr val="accent1"/>
          </a:effectRef>
          <a:fontRef idx="minor">
            <a:schemeClr val="tx1"/>
          </a:fontRef>
        </p:style>
      </p:cxnSp>
      <p:cxnSp>
        <p:nvCxnSpPr>
          <p:cNvPr id="40" name="Connecteur droit 39"/>
          <p:cNvCxnSpPr/>
          <p:nvPr/>
        </p:nvCxnSpPr>
        <p:spPr>
          <a:xfrm>
            <a:off x="5807968" y="3068960"/>
            <a:ext cx="0" cy="360040"/>
          </a:xfrm>
          <a:prstGeom prst="line">
            <a:avLst/>
          </a:prstGeom>
        </p:spPr>
        <p:style>
          <a:lnRef idx="2">
            <a:schemeClr val="accent1"/>
          </a:lnRef>
          <a:fillRef idx="0">
            <a:schemeClr val="accent1"/>
          </a:fillRef>
          <a:effectRef idx="1">
            <a:schemeClr val="accent1"/>
          </a:effectRef>
          <a:fontRef idx="minor">
            <a:schemeClr val="tx1"/>
          </a:fontRef>
        </p:style>
      </p:cxnSp>
      <p:sp>
        <p:nvSpPr>
          <p:cNvPr id="41" name="Shape 333"/>
          <p:cNvSpPr/>
          <p:nvPr/>
        </p:nvSpPr>
        <p:spPr>
          <a:xfrm>
            <a:off x="431371"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2" name="Shape 333"/>
          <p:cNvSpPr/>
          <p:nvPr/>
        </p:nvSpPr>
        <p:spPr>
          <a:xfrm>
            <a:off x="3215680"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3" name="Shape 333"/>
          <p:cNvSpPr/>
          <p:nvPr/>
        </p:nvSpPr>
        <p:spPr>
          <a:xfrm>
            <a:off x="3695734"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4" name="Shape 333"/>
          <p:cNvSpPr/>
          <p:nvPr/>
        </p:nvSpPr>
        <p:spPr>
          <a:xfrm>
            <a:off x="5711958"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5" name="Shape 333"/>
          <p:cNvSpPr/>
          <p:nvPr/>
        </p:nvSpPr>
        <p:spPr>
          <a:xfrm>
            <a:off x="6192011"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6" name="Shape 333"/>
          <p:cNvSpPr/>
          <p:nvPr/>
        </p:nvSpPr>
        <p:spPr>
          <a:xfrm>
            <a:off x="6672064"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7" name="Shape 333"/>
          <p:cNvSpPr/>
          <p:nvPr/>
        </p:nvSpPr>
        <p:spPr>
          <a:xfrm>
            <a:off x="7152118"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49" name="Shape 333"/>
          <p:cNvSpPr/>
          <p:nvPr/>
        </p:nvSpPr>
        <p:spPr>
          <a:xfrm>
            <a:off x="4175787"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50" name="Shape 333"/>
          <p:cNvSpPr/>
          <p:nvPr/>
        </p:nvSpPr>
        <p:spPr>
          <a:xfrm>
            <a:off x="4655840"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51" name="Shape 333"/>
          <p:cNvSpPr/>
          <p:nvPr/>
        </p:nvSpPr>
        <p:spPr>
          <a:xfrm>
            <a:off x="5135894"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52" name="Shape 333"/>
          <p:cNvSpPr/>
          <p:nvPr/>
        </p:nvSpPr>
        <p:spPr>
          <a:xfrm>
            <a:off x="1007435"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53" name="Shape 333"/>
          <p:cNvSpPr/>
          <p:nvPr/>
        </p:nvSpPr>
        <p:spPr>
          <a:xfrm>
            <a:off x="1583499"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54" name="Shape 333"/>
          <p:cNvSpPr/>
          <p:nvPr/>
        </p:nvSpPr>
        <p:spPr>
          <a:xfrm>
            <a:off x="2159563"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55" name="Shape 333"/>
          <p:cNvSpPr/>
          <p:nvPr/>
        </p:nvSpPr>
        <p:spPr>
          <a:xfrm>
            <a:off x="2639616" y="2924944"/>
            <a:ext cx="192021" cy="197236"/>
          </a:xfrm>
          <a:prstGeom prst="irregularSeal2">
            <a:avLst/>
          </a:prstGeom>
          <a:solidFill>
            <a:srgbClr val="FFFF00"/>
          </a:solid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cxnSp>
        <p:nvCxnSpPr>
          <p:cNvPr id="56" name="Connecteur droit 55"/>
          <p:cNvCxnSpPr/>
          <p:nvPr/>
        </p:nvCxnSpPr>
        <p:spPr>
          <a:xfrm>
            <a:off x="527381" y="3068960"/>
            <a:ext cx="0" cy="936104"/>
          </a:xfrm>
          <a:prstGeom prst="line">
            <a:avLst/>
          </a:prstGeom>
          <a:ln>
            <a:solidFill>
              <a:srgbClr val="17375E"/>
            </a:solidFill>
          </a:ln>
        </p:spPr>
        <p:style>
          <a:lnRef idx="2">
            <a:schemeClr val="accent1"/>
          </a:lnRef>
          <a:fillRef idx="0">
            <a:schemeClr val="accent1"/>
          </a:fillRef>
          <a:effectRef idx="1">
            <a:schemeClr val="accent1"/>
          </a:effectRef>
          <a:fontRef idx="minor">
            <a:schemeClr val="tx1"/>
          </a:fontRef>
        </p:style>
      </p:cxnSp>
      <p:cxnSp>
        <p:nvCxnSpPr>
          <p:cNvPr id="65" name="Connecteur droit 64"/>
          <p:cNvCxnSpPr>
            <a:stCxn id="51" idx="2"/>
          </p:cNvCxnSpPr>
          <p:nvPr/>
        </p:nvCxnSpPr>
        <p:spPr>
          <a:xfrm flipH="1">
            <a:off x="5231904" y="3096996"/>
            <a:ext cx="7219" cy="908068"/>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67" name="Connecteur droit 66"/>
          <p:cNvCxnSpPr/>
          <p:nvPr/>
        </p:nvCxnSpPr>
        <p:spPr>
          <a:xfrm flipH="1">
            <a:off x="2735627" y="3140968"/>
            <a:ext cx="7219" cy="908068"/>
          </a:xfrm>
          <a:prstGeom prst="line">
            <a:avLst/>
          </a:prstGeom>
          <a:ln>
            <a:solidFill>
              <a:srgbClr val="17375E"/>
            </a:solidFill>
          </a:ln>
        </p:spPr>
        <p:style>
          <a:lnRef idx="2">
            <a:schemeClr val="accent1"/>
          </a:lnRef>
          <a:fillRef idx="0">
            <a:schemeClr val="accent1"/>
          </a:fillRef>
          <a:effectRef idx="1">
            <a:schemeClr val="accent1"/>
          </a:effectRef>
          <a:fontRef idx="minor">
            <a:schemeClr val="tx1"/>
          </a:fontRef>
        </p:style>
      </p:cxnSp>
      <p:cxnSp>
        <p:nvCxnSpPr>
          <p:cNvPr id="69" name="Connecteur droit 68"/>
          <p:cNvCxnSpPr/>
          <p:nvPr/>
        </p:nvCxnSpPr>
        <p:spPr>
          <a:xfrm flipH="1">
            <a:off x="7248128" y="3140968"/>
            <a:ext cx="7219" cy="864096"/>
          </a:xfrm>
          <a:prstGeom prst="line">
            <a:avLst/>
          </a:prstGeom>
          <a:ln>
            <a:solidFill>
              <a:srgbClr val="17375E"/>
            </a:solidFill>
          </a:ln>
        </p:spPr>
        <p:style>
          <a:lnRef idx="2">
            <a:schemeClr val="accent1"/>
          </a:lnRef>
          <a:fillRef idx="0">
            <a:schemeClr val="accent1"/>
          </a:fillRef>
          <a:effectRef idx="1">
            <a:schemeClr val="accent1"/>
          </a:effectRef>
          <a:fontRef idx="minor">
            <a:schemeClr val="tx1"/>
          </a:fontRef>
        </p:style>
      </p:cxnSp>
      <p:sp>
        <p:nvSpPr>
          <p:cNvPr id="85" name="ZoneTexte 84"/>
          <p:cNvSpPr txBox="1"/>
          <p:nvPr/>
        </p:nvSpPr>
        <p:spPr>
          <a:xfrm>
            <a:off x="527381" y="4149080"/>
            <a:ext cx="6720747" cy="400110"/>
          </a:xfrm>
          <a:prstGeom prst="rect">
            <a:avLst/>
          </a:prstGeom>
          <a:noFill/>
        </p:spPr>
        <p:txBody>
          <a:bodyPr wrap="square" rtlCol="0">
            <a:spAutoFit/>
          </a:bodyPr>
          <a:lstStyle/>
          <a:p>
            <a:pPr marL="177800"/>
            <a:r>
              <a:rPr lang="fr-FR" sz="2000" b="1" dirty="0" smtClean="0">
                <a:solidFill>
                  <a:srgbClr val="0000FF"/>
                </a:solidFill>
              </a:rPr>
              <a:t>cycle </a:t>
            </a:r>
            <a:r>
              <a:rPr lang="fr-FR" sz="2000" b="1" dirty="0">
                <a:solidFill>
                  <a:srgbClr val="0000FF"/>
                </a:solidFill>
              </a:rPr>
              <a:t>1   </a:t>
            </a:r>
            <a:r>
              <a:rPr lang="fr-FR" sz="2000" b="1" dirty="0" smtClean="0">
                <a:solidFill>
                  <a:srgbClr val="0000FF"/>
                </a:solidFill>
              </a:rPr>
              <a:t>     cycle </a:t>
            </a:r>
            <a:r>
              <a:rPr lang="fr-FR" sz="2000" b="1" dirty="0">
                <a:solidFill>
                  <a:srgbClr val="0000FF"/>
                </a:solidFill>
              </a:rPr>
              <a:t>2     </a:t>
            </a:r>
            <a:r>
              <a:rPr lang="fr-FR" sz="2000" b="1" dirty="0" smtClean="0">
                <a:solidFill>
                  <a:srgbClr val="0000FF"/>
                </a:solidFill>
              </a:rPr>
              <a:t>cycle </a:t>
            </a:r>
            <a:r>
              <a:rPr lang="fr-FR" sz="2000" b="1" dirty="0">
                <a:solidFill>
                  <a:srgbClr val="0000FF"/>
                </a:solidFill>
              </a:rPr>
              <a:t>3 </a:t>
            </a:r>
            <a:r>
              <a:rPr lang="fr-FR" sz="2000" b="1" dirty="0" smtClean="0">
                <a:solidFill>
                  <a:srgbClr val="0000FF"/>
                </a:solidFill>
              </a:rPr>
              <a:t>   cycle 4</a:t>
            </a:r>
            <a:endParaRPr lang="fr-FR" sz="2000" b="1" dirty="0">
              <a:solidFill>
                <a:srgbClr val="0000FF"/>
              </a:solidFill>
            </a:endParaRPr>
          </a:p>
        </p:txBody>
      </p:sp>
      <p:cxnSp>
        <p:nvCxnSpPr>
          <p:cNvPr id="90" name="Connecteur droit 89"/>
          <p:cNvCxnSpPr/>
          <p:nvPr/>
        </p:nvCxnSpPr>
        <p:spPr>
          <a:xfrm>
            <a:off x="2735627" y="3068960"/>
            <a:ext cx="0" cy="36004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91" name="Connecteur droit 90"/>
          <p:cNvCxnSpPr/>
          <p:nvPr/>
        </p:nvCxnSpPr>
        <p:spPr>
          <a:xfrm>
            <a:off x="5231904" y="3068960"/>
            <a:ext cx="0" cy="36004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92" name="Connecteur droit 91"/>
          <p:cNvCxnSpPr/>
          <p:nvPr/>
        </p:nvCxnSpPr>
        <p:spPr>
          <a:xfrm>
            <a:off x="7248128" y="3068960"/>
            <a:ext cx="0" cy="360040"/>
          </a:xfrm>
          <a:prstGeom prst="line">
            <a:avLst/>
          </a:prstGeom>
          <a:ln/>
        </p:spPr>
        <p:style>
          <a:lnRef idx="2">
            <a:schemeClr val="accent1"/>
          </a:lnRef>
          <a:fillRef idx="0">
            <a:schemeClr val="accent1"/>
          </a:fillRef>
          <a:effectRef idx="1">
            <a:schemeClr val="accent1"/>
          </a:effectRef>
          <a:fontRef idx="minor">
            <a:schemeClr val="tx1"/>
          </a:fontRef>
        </p:style>
      </p:cxnSp>
      <p:cxnSp>
        <p:nvCxnSpPr>
          <p:cNvPr id="93" name="Connecteur droit 92"/>
          <p:cNvCxnSpPr/>
          <p:nvPr/>
        </p:nvCxnSpPr>
        <p:spPr>
          <a:xfrm>
            <a:off x="527381" y="3068960"/>
            <a:ext cx="0" cy="360040"/>
          </a:xfrm>
          <a:prstGeom prst="line">
            <a:avLst/>
          </a:prstGeom>
        </p:spPr>
        <p:style>
          <a:lnRef idx="2">
            <a:schemeClr val="accent1"/>
          </a:lnRef>
          <a:fillRef idx="0">
            <a:schemeClr val="accent1"/>
          </a:fillRef>
          <a:effectRef idx="1">
            <a:schemeClr val="accent1"/>
          </a:effectRef>
          <a:fontRef idx="minor">
            <a:schemeClr val="tx1"/>
          </a:fontRef>
        </p:style>
      </p:cxnSp>
      <p:sp>
        <p:nvSpPr>
          <p:cNvPr id="94" name="Triangle isocèle 93"/>
          <p:cNvSpPr/>
          <p:nvPr/>
        </p:nvSpPr>
        <p:spPr>
          <a:xfrm rot="10800000">
            <a:off x="7536160" y="4941168"/>
            <a:ext cx="288032" cy="144016"/>
          </a:xfrm>
          <a:prstGeom prst="triangle">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fr-FR"/>
          </a:p>
        </p:txBody>
      </p:sp>
      <p:sp>
        <p:nvSpPr>
          <p:cNvPr id="95" name="ZoneTexte 94"/>
          <p:cNvSpPr txBox="1"/>
          <p:nvPr/>
        </p:nvSpPr>
        <p:spPr>
          <a:xfrm>
            <a:off x="7920203" y="4869161"/>
            <a:ext cx="2208245" cy="369332"/>
          </a:xfrm>
          <a:prstGeom prst="rect">
            <a:avLst/>
          </a:prstGeom>
          <a:noFill/>
        </p:spPr>
        <p:txBody>
          <a:bodyPr wrap="square" rtlCol="0">
            <a:spAutoFit/>
          </a:bodyPr>
          <a:lstStyle/>
          <a:p>
            <a:r>
              <a:rPr lang="fr-FR" dirty="0" smtClean="0">
                <a:latin typeface="Arial Narrow"/>
                <a:cs typeface="Arial Narrow"/>
              </a:rPr>
              <a:t>Visibilité des parents</a:t>
            </a:r>
          </a:p>
        </p:txBody>
      </p:sp>
      <p:sp>
        <p:nvSpPr>
          <p:cNvPr id="96" name="Shape 333"/>
          <p:cNvSpPr/>
          <p:nvPr/>
        </p:nvSpPr>
        <p:spPr>
          <a:xfrm>
            <a:off x="7536160" y="5229200"/>
            <a:ext cx="288032" cy="197236"/>
          </a:xfrm>
          <a:prstGeom prst="irregularSeal2">
            <a:avLst/>
          </a:prstGeom>
          <a:noFill/>
          <a:ln w="9525" cap="flat" cmpd="sng">
            <a:solidFill>
              <a:srgbClr val="4A7DBA"/>
            </a:solidFill>
            <a:prstDash val="solid"/>
            <a:round/>
            <a:headEnd type="none" w="med" len="med"/>
            <a:tailEnd type="none" w="med" len="med"/>
          </a:ln>
        </p:spPr>
        <p:txBody>
          <a:bodyPr lIns="91425" tIns="45700" rIns="91425" bIns="45700" anchor="ctr" anchorCtr="0">
            <a:noAutofit/>
          </a:bodyPr>
          <a:lstStyle/>
          <a:p>
            <a:pPr marL="0" marR="0" lvl="0" indent="0" algn="ctr" rtl="0">
              <a:spcBef>
                <a:spcPts val="0"/>
              </a:spcBef>
              <a:buNone/>
            </a:pPr>
            <a:endParaRPr sz="1800" b="0" i="0" u="none" strike="noStrike" cap="none">
              <a:solidFill>
                <a:schemeClr val="lt1"/>
              </a:solidFill>
              <a:latin typeface="Calibri"/>
              <a:ea typeface="Calibri"/>
              <a:cs typeface="Calibri"/>
              <a:sym typeface="Calibri"/>
            </a:endParaRPr>
          </a:p>
        </p:txBody>
      </p:sp>
      <p:sp>
        <p:nvSpPr>
          <p:cNvPr id="3" name="ZoneTexte 2"/>
          <p:cNvSpPr txBox="1"/>
          <p:nvPr/>
        </p:nvSpPr>
        <p:spPr>
          <a:xfrm>
            <a:off x="7920203" y="5157193"/>
            <a:ext cx="2496277" cy="369332"/>
          </a:xfrm>
          <a:prstGeom prst="rect">
            <a:avLst/>
          </a:prstGeom>
          <a:noFill/>
        </p:spPr>
        <p:txBody>
          <a:bodyPr wrap="square" rtlCol="0">
            <a:spAutoFit/>
          </a:bodyPr>
          <a:lstStyle/>
          <a:p>
            <a:r>
              <a:rPr lang="fr-FR" dirty="0">
                <a:latin typeface="Arial Narrow"/>
                <a:cs typeface="Arial Narrow"/>
              </a:rPr>
              <a:t>Passages à risque </a:t>
            </a:r>
            <a:endParaRPr lang="fr-FR" dirty="0"/>
          </a:p>
        </p:txBody>
      </p:sp>
      <p:sp>
        <p:nvSpPr>
          <p:cNvPr id="8" name="ZoneTexte 7"/>
          <p:cNvSpPr txBox="1"/>
          <p:nvPr/>
        </p:nvSpPr>
        <p:spPr>
          <a:xfrm>
            <a:off x="6960096" y="2564904"/>
            <a:ext cx="1536171" cy="261610"/>
          </a:xfrm>
          <a:prstGeom prst="rect">
            <a:avLst/>
          </a:prstGeom>
          <a:noFill/>
        </p:spPr>
        <p:txBody>
          <a:bodyPr wrap="square" rtlCol="0">
            <a:spAutoFit/>
          </a:bodyPr>
          <a:lstStyle/>
          <a:p>
            <a:pPr marL="177800"/>
            <a:r>
              <a:rPr lang="fr-FR" sz="1100" dirty="0" smtClean="0"/>
              <a:t>Orientation</a:t>
            </a:r>
            <a:endParaRPr lang="fr-FR" sz="1100" dirty="0"/>
          </a:p>
        </p:txBody>
      </p:sp>
      <p:sp>
        <p:nvSpPr>
          <p:cNvPr id="9" name="ZoneTexte 8"/>
          <p:cNvSpPr txBox="1"/>
          <p:nvPr/>
        </p:nvSpPr>
        <p:spPr>
          <a:xfrm>
            <a:off x="431371" y="2564905"/>
            <a:ext cx="2016224" cy="276999"/>
          </a:xfrm>
          <a:prstGeom prst="rect">
            <a:avLst/>
          </a:prstGeom>
          <a:noFill/>
        </p:spPr>
        <p:txBody>
          <a:bodyPr wrap="square" rtlCol="0">
            <a:spAutoFit/>
          </a:bodyPr>
          <a:lstStyle/>
          <a:p>
            <a:r>
              <a:rPr lang="fr-FR" sz="1200" dirty="0"/>
              <a:t>1</a:t>
            </a:r>
            <a:r>
              <a:rPr lang="fr-FR" sz="1200" baseline="30000" dirty="0"/>
              <a:t>ère</a:t>
            </a:r>
            <a:r>
              <a:rPr lang="fr-FR" sz="1200" dirty="0"/>
              <a:t> scolarisation </a:t>
            </a:r>
          </a:p>
        </p:txBody>
      </p:sp>
      <p:sp>
        <p:nvSpPr>
          <p:cNvPr id="10" name="ZoneTexte 9"/>
          <p:cNvSpPr txBox="1"/>
          <p:nvPr/>
        </p:nvSpPr>
        <p:spPr>
          <a:xfrm>
            <a:off x="2735627" y="2564904"/>
            <a:ext cx="768085" cy="261610"/>
          </a:xfrm>
          <a:prstGeom prst="rect">
            <a:avLst/>
          </a:prstGeom>
          <a:noFill/>
        </p:spPr>
        <p:txBody>
          <a:bodyPr wrap="square" rtlCol="0">
            <a:spAutoFit/>
          </a:bodyPr>
          <a:lstStyle/>
          <a:p>
            <a:r>
              <a:rPr lang="fr-FR" sz="1100" dirty="0"/>
              <a:t>CP</a:t>
            </a:r>
          </a:p>
        </p:txBody>
      </p:sp>
      <p:sp>
        <p:nvSpPr>
          <p:cNvPr id="11" name="ZoneTexte 10"/>
          <p:cNvSpPr txBox="1"/>
          <p:nvPr/>
        </p:nvSpPr>
        <p:spPr>
          <a:xfrm>
            <a:off x="5231904" y="2564905"/>
            <a:ext cx="672075" cy="276999"/>
          </a:xfrm>
          <a:prstGeom prst="rect">
            <a:avLst/>
          </a:prstGeom>
          <a:noFill/>
        </p:spPr>
        <p:txBody>
          <a:bodyPr wrap="square" rtlCol="0">
            <a:spAutoFit/>
          </a:bodyPr>
          <a:lstStyle/>
          <a:p>
            <a:r>
              <a:rPr lang="fr-FR" sz="1200" dirty="0"/>
              <a:t>6</a:t>
            </a:r>
            <a:r>
              <a:rPr lang="fr-FR" sz="1200" baseline="30000" dirty="0"/>
              <a:t>e</a:t>
            </a:r>
            <a:endParaRPr lang="fr-FR" sz="1200" dirty="0"/>
          </a:p>
        </p:txBody>
      </p:sp>
      <p:sp>
        <p:nvSpPr>
          <p:cNvPr id="13" name="ZoneTexte 12"/>
          <p:cNvSpPr txBox="1"/>
          <p:nvPr/>
        </p:nvSpPr>
        <p:spPr>
          <a:xfrm>
            <a:off x="623392" y="2132857"/>
            <a:ext cx="2016224" cy="369332"/>
          </a:xfrm>
          <a:prstGeom prst="rect">
            <a:avLst/>
          </a:prstGeom>
          <a:noFill/>
        </p:spPr>
        <p:txBody>
          <a:bodyPr wrap="square" rtlCol="0">
            <a:spAutoFit/>
          </a:bodyPr>
          <a:lstStyle/>
          <a:p>
            <a:r>
              <a:rPr lang="fr-FR" dirty="0" smtClean="0"/>
              <a:t>MATERNELLE</a:t>
            </a:r>
            <a:endParaRPr lang="fr-FR" dirty="0"/>
          </a:p>
        </p:txBody>
      </p:sp>
      <p:sp>
        <p:nvSpPr>
          <p:cNvPr id="58" name="ZoneTexte 57"/>
          <p:cNvSpPr txBox="1"/>
          <p:nvPr/>
        </p:nvSpPr>
        <p:spPr>
          <a:xfrm>
            <a:off x="2927648" y="2132857"/>
            <a:ext cx="2016224" cy="369332"/>
          </a:xfrm>
          <a:prstGeom prst="rect">
            <a:avLst/>
          </a:prstGeom>
          <a:noFill/>
        </p:spPr>
        <p:txBody>
          <a:bodyPr wrap="square" rtlCol="0">
            <a:spAutoFit/>
          </a:bodyPr>
          <a:lstStyle/>
          <a:p>
            <a:r>
              <a:rPr lang="fr-FR" dirty="0" smtClean="0"/>
              <a:t>ÉLÉMENTAIRE</a:t>
            </a:r>
            <a:endParaRPr lang="fr-FR" dirty="0"/>
          </a:p>
        </p:txBody>
      </p:sp>
      <p:sp>
        <p:nvSpPr>
          <p:cNvPr id="59" name="ZoneTexte 58"/>
          <p:cNvSpPr txBox="1"/>
          <p:nvPr/>
        </p:nvSpPr>
        <p:spPr>
          <a:xfrm>
            <a:off x="5327915" y="2132857"/>
            <a:ext cx="2016224" cy="369332"/>
          </a:xfrm>
          <a:prstGeom prst="rect">
            <a:avLst/>
          </a:prstGeom>
          <a:noFill/>
        </p:spPr>
        <p:txBody>
          <a:bodyPr wrap="square" rtlCol="0">
            <a:spAutoFit/>
          </a:bodyPr>
          <a:lstStyle/>
          <a:p>
            <a:r>
              <a:rPr lang="fr-FR" dirty="0" smtClean="0"/>
              <a:t>COLLÈGE</a:t>
            </a:r>
            <a:endParaRPr lang="fr-FR" dirty="0"/>
          </a:p>
        </p:txBody>
      </p:sp>
      <p:cxnSp>
        <p:nvCxnSpPr>
          <p:cNvPr id="66" name="Connecteur droit 65"/>
          <p:cNvCxnSpPr/>
          <p:nvPr/>
        </p:nvCxnSpPr>
        <p:spPr>
          <a:xfrm>
            <a:off x="4271797" y="3429000"/>
            <a:ext cx="0" cy="1080120"/>
          </a:xfrm>
          <a:prstGeom prst="line">
            <a:avLst/>
          </a:prstGeom>
          <a:ln>
            <a:solidFill>
              <a:schemeClr val="accent2"/>
            </a:solidFill>
            <a:prstDash val="sysDash"/>
          </a:ln>
          <a:effectLst/>
        </p:spPr>
        <p:style>
          <a:lnRef idx="2">
            <a:schemeClr val="accent1"/>
          </a:lnRef>
          <a:fillRef idx="0">
            <a:schemeClr val="accent1"/>
          </a:fillRef>
          <a:effectRef idx="1">
            <a:schemeClr val="accent1"/>
          </a:effectRef>
          <a:fontRef idx="minor">
            <a:schemeClr val="tx1"/>
          </a:fontRef>
        </p:style>
      </p:cxnSp>
      <p:cxnSp>
        <p:nvCxnSpPr>
          <p:cNvPr id="68" name="Connecteur droit 67"/>
          <p:cNvCxnSpPr/>
          <p:nvPr/>
        </p:nvCxnSpPr>
        <p:spPr>
          <a:xfrm>
            <a:off x="5807968" y="3429000"/>
            <a:ext cx="0" cy="1080120"/>
          </a:xfrm>
          <a:prstGeom prst="line">
            <a:avLst/>
          </a:prstGeom>
          <a:ln>
            <a:solidFill>
              <a:schemeClr val="accent2"/>
            </a:solidFill>
            <a:prstDash val="sysDash"/>
          </a:ln>
          <a:effectLst/>
        </p:spPr>
        <p:style>
          <a:lnRef idx="2">
            <a:schemeClr val="accent1"/>
          </a:lnRef>
          <a:fillRef idx="0">
            <a:schemeClr val="accent1"/>
          </a:fillRef>
          <a:effectRef idx="1">
            <a:schemeClr val="accent1"/>
          </a:effectRef>
          <a:fontRef idx="minor">
            <a:schemeClr val="tx1"/>
          </a:fontRef>
        </p:style>
      </p:cxnSp>
      <p:sp>
        <p:nvSpPr>
          <p:cNvPr id="60" name="Espace réservé du numéro de diapositive 59"/>
          <p:cNvSpPr>
            <a:spLocks noGrp="1"/>
          </p:cNvSpPr>
          <p:nvPr>
            <p:ph type="sldNum" sz="quarter" idx="12"/>
          </p:nvPr>
        </p:nvSpPr>
        <p:spPr/>
        <p:txBody>
          <a:bodyPr/>
          <a:lstStyle/>
          <a:p>
            <a:pPr>
              <a:defRPr lang="ko-KR"/>
            </a:pPr>
            <a:fld id="{7689D65B-B557-4199-BC6A-66D78FAB8C53}" type="slidenum">
              <a:rPr lang="fr-FR" altLang="" smtClean="0"/>
              <a:pPr>
                <a:defRPr lang="ko-KR"/>
              </a:pPr>
              <a:t>13</a:t>
            </a:fld>
            <a:endParaRPr lang="fr-FR" altLang=""/>
          </a:p>
        </p:txBody>
      </p:sp>
    </p:spTree>
    <p:extLst>
      <p:ext uri="{BB962C8B-B14F-4D97-AF65-F5344CB8AC3E}">
        <p14:creationId xmlns:p14="http://schemas.microsoft.com/office/powerpoint/2010/main" xmlns="" val="15307643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Ellipse 3"/>
          <p:cNvSpPr/>
          <p:nvPr/>
        </p:nvSpPr>
        <p:spPr>
          <a:xfrm>
            <a:off x="4639733" y="2564904"/>
            <a:ext cx="2167467" cy="1536700"/>
          </a:xfrm>
          <a:prstGeom prst="ellips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r>
              <a:rPr lang="fr-FR" sz="2000" b="1" dirty="0" smtClean="0">
                <a:solidFill>
                  <a:srgbClr val="2A72FF"/>
                </a:solidFill>
              </a:rPr>
              <a:t>école collège</a:t>
            </a:r>
          </a:p>
          <a:p>
            <a:pPr algn="ctr"/>
            <a:r>
              <a:rPr lang="fr-FR" sz="2000" b="1" dirty="0" smtClean="0">
                <a:solidFill>
                  <a:srgbClr val="2A72FF"/>
                </a:solidFill>
              </a:rPr>
              <a:t>REP</a:t>
            </a:r>
          </a:p>
        </p:txBody>
      </p:sp>
      <p:sp>
        <p:nvSpPr>
          <p:cNvPr id="5" name="Triangle isocèle 4"/>
          <p:cNvSpPr/>
          <p:nvPr/>
        </p:nvSpPr>
        <p:spPr>
          <a:xfrm>
            <a:off x="5435600" y="1980704"/>
            <a:ext cx="508000" cy="4191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6" name="Triangle isocèle 5"/>
          <p:cNvSpPr/>
          <p:nvPr/>
        </p:nvSpPr>
        <p:spPr>
          <a:xfrm rot="10800000">
            <a:off x="5435600" y="4292600"/>
            <a:ext cx="508000" cy="4191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7" name="Triangle isocèle 6"/>
          <p:cNvSpPr/>
          <p:nvPr/>
        </p:nvSpPr>
        <p:spPr>
          <a:xfrm rot="5400000">
            <a:off x="7141633" y="3066554"/>
            <a:ext cx="381000" cy="5588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8" name="Triangle isocèle 7"/>
          <p:cNvSpPr/>
          <p:nvPr/>
        </p:nvSpPr>
        <p:spPr>
          <a:xfrm rot="16200000">
            <a:off x="3924300" y="3066554"/>
            <a:ext cx="381000" cy="5588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9" name="Triangle isocèle 8"/>
          <p:cNvSpPr/>
          <p:nvPr/>
        </p:nvSpPr>
        <p:spPr>
          <a:xfrm rot="2964501">
            <a:off x="6743696" y="2313668"/>
            <a:ext cx="381000" cy="5588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10" name="Triangle isocèle 9"/>
          <p:cNvSpPr/>
          <p:nvPr/>
        </p:nvSpPr>
        <p:spPr>
          <a:xfrm rot="18854933">
            <a:off x="4415365" y="2239139"/>
            <a:ext cx="381000" cy="5588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11" name="Triangle isocèle 10"/>
          <p:cNvSpPr/>
          <p:nvPr/>
        </p:nvSpPr>
        <p:spPr>
          <a:xfrm rot="14098138">
            <a:off x="4203700" y="3822203"/>
            <a:ext cx="381000" cy="5588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12" name="Triangle isocèle 11"/>
          <p:cNvSpPr/>
          <p:nvPr/>
        </p:nvSpPr>
        <p:spPr>
          <a:xfrm rot="7815882">
            <a:off x="6743765" y="3893033"/>
            <a:ext cx="381000" cy="558800"/>
          </a:xfrm>
          <a:prstGeom prst="triangle">
            <a:avLst/>
          </a:prstGeom>
          <a:gradFill>
            <a:gsLst>
              <a:gs pos="0">
                <a:schemeClr val="accent6">
                  <a:tint val="100000"/>
                  <a:shade val="100000"/>
                  <a:satMod val="130000"/>
                </a:schemeClr>
              </a:gs>
              <a:gs pos="100000">
                <a:schemeClr val="accent6">
                  <a:lumMod val="20000"/>
                  <a:lumOff val="80000"/>
                </a:schemeClr>
              </a:gs>
            </a:gsLst>
          </a:gradFill>
        </p:spPr>
        <p:style>
          <a:lnRef idx="1">
            <a:schemeClr val="accent6"/>
          </a:lnRef>
          <a:fillRef idx="3">
            <a:schemeClr val="accent6"/>
          </a:fillRef>
          <a:effectRef idx="2">
            <a:schemeClr val="accent6"/>
          </a:effectRef>
          <a:fontRef idx="minor">
            <a:schemeClr val="lt1"/>
          </a:fontRef>
        </p:style>
        <p:txBody>
          <a:bodyPr rtlCol="0" anchor="ctr"/>
          <a:lstStyle/>
          <a:p>
            <a:pPr algn="ctr"/>
            <a:endParaRPr lang="fr-FR"/>
          </a:p>
        </p:txBody>
      </p:sp>
      <p:sp>
        <p:nvSpPr>
          <p:cNvPr id="13" name="ZoneTexte 12"/>
          <p:cNvSpPr txBox="1"/>
          <p:nvPr/>
        </p:nvSpPr>
        <p:spPr>
          <a:xfrm>
            <a:off x="2927648" y="2132857"/>
            <a:ext cx="1152128" cy="369332"/>
          </a:xfrm>
          <a:prstGeom prst="rect">
            <a:avLst/>
          </a:prstGeom>
          <a:noFill/>
        </p:spPr>
        <p:txBody>
          <a:bodyPr wrap="square" rtlCol="0">
            <a:spAutoFit/>
          </a:bodyPr>
          <a:lstStyle/>
          <a:p>
            <a:r>
              <a:rPr lang="fr-FR" b="1" dirty="0" smtClean="0">
                <a:solidFill>
                  <a:srgbClr val="2A72FF"/>
                </a:solidFill>
                <a:latin typeface="Arial Narrow"/>
                <a:cs typeface="Arial Narrow"/>
              </a:rPr>
              <a:t>Festivités</a:t>
            </a:r>
          </a:p>
        </p:txBody>
      </p:sp>
      <p:sp>
        <p:nvSpPr>
          <p:cNvPr id="15" name="ZoneTexte 14"/>
          <p:cNvSpPr txBox="1"/>
          <p:nvPr/>
        </p:nvSpPr>
        <p:spPr>
          <a:xfrm>
            <a:off x="7248128" y="2132857"/>
            <a:ext cx="2496277" cy="369332"/>
          </a:xfrm>
          <a:prstGeom prst="rect">
            <a:avLst/>
          </a:prstGeom>
          <a:noFill/>
        </p:spPr>
        <p:txBody>
          <a:bodyPr wrap="square" rtlCol="0">
            <a:spAutoFit/>
          </a:bodyPr>
          <a:lstStyle/>
          <a:p>
            <a:r>
              <a:rPr lang="fr-FR" b="1" dirty="0" smtClean="0">
                <a:solidFill>
                  <a:srgbClr val="2A72FF"/>
                </a:solidFill>
                <a:latin typeface="Arial Narrow"/>
                <a:cs typeface="Arial Narrow"/>
              </a:rPr>
              <a:t>Rencontres informelles</a:t>
            </a:r>
          </a:p>
        </p:txBody>
      </p:sp>
      <p:sp>
        <p:nvSpPr>
          <p:cNvPr id="17" name="ZoneTexte 16"/>
          <p:cNvSpPr txBox="1"/>
          <p:nvPr/>
        </p:nvSpPr>
        <p:spPr>
          <a:xfrm>
            <a:off x="7728181" y="3212977"/>
            <a:ext cx="2592288" cy="369332"/>
          </a:xfrm>
          <a:prstGeom prst="rect">
            <a:avLst/>
          </a:prstGeom>
          <a:noFill/>
        </p:spPr>
        <p:txBody>
          <a:bodyPr wrap="square" rtlCol="0">
            <a:spAutoFit/>
          </a:bodyPr>
          <a:lstStyle/>
          <a:p>
            <a:r>
              <a:rPr lang="fr-FR" b="1" dirty="0" smtClean="0">
                <a:solidFill>
                  <a:srgbClr val="2A72FF"/>
                </a:solidFill>
                <a:latin typeface="Arial Narrow"/>
                <a:cs typeface="Arial Narrow"/>
              </a:rPr>
              <a:t>Rendez-vous individuels</a:t>
            </a:r>
          </a:p>
        </p:txBody>
      </p:sp>
      <p:sp>
        <p:nvSpPr>
          <p:cNvPr id="18" name="ZoneTexte 17"/>
          <p:cNvSpPr txBox="1"/>
          <p:nvPr/>
        </p:nvSpPr>
        <p:spPr>
          <a:xfrm>
            <a:off x="7152117" y="4221089"/>
            <a:ext cx="3657600" cy="369332"/>
          </a:xfrm>
          <a:prstGeom prst="rect">
            <a:avLst/>
          </a:prstGeom>
          <a:noFill/>
        </p:spPr>
        <p:txBody>
          <a:bodyPr wrap="square" rtlCol="0">
            <a:spAutoFit/>
          </a:bodyPr>
          <a:lstStyle/>
          <a:p>
            <a:r>
              <a:rPr lang="fr-FR" b="1" dirty="0" smtClean="0">
                <a:solidFill>
                  <a:srgbClr val="2A72FF"/>
                </a:solidFill>
                <a:latin typeface="Arial Narrow"/>
                <a:cs typeface="Arial Narrow"/>
              </a:rPr>
              <a:t>Dispositifs formels</a:t>
            </a:r>
          </a:p>
        </p:txBody>
      </p:sp>
      <p:sp>
        <p:nvSpPr>
          <p:cNvPr id="19" name="ZoneTexte 18"/>
          <p:cNvSpPr txBox="1"/>
          <p:nvPr/>
        </p:nvSpPr>
        <p:spPr>
          <a:xfrm>
            <a:off x="4943872" y="4732710"/>
            <a:ext cx="1632181" cy="369332"/>
          </a:xfrm>
          <a:prstGeom prst="rect">
            <a:avLst/>
          </a:prstGeom>
          <a:noFill/>
        </p:spPr>
        <p:txBody>
          <a:bodyPr wrap="square" rtlCol="0">
            <a:spAutoFit/>
          </a:bodyPr>
          <a:lstStyle/>
          <a:p>
            <a:r>
              <a:rPr lang="fr-FR" b="1" dirty="0" smtClean="0">
                <a:solidFill>
                  <a:srgbClr val="2A72FF"/>
                </a:solidFill>
                <a:latin typeface="Arial Narrow"/>
                <a:cs typeface="Arial Narrow"/>
              </a:rPr>
              <a:t>Collaborations</a:t>
            </a:r>
          </a:p>
        </p:txBody>
      </p:sp>
      <p:sp>
        <p:nvSpPr>
          <p:cNvPr id="20" name="ZoneTexte 19"/>
          <p:cNvSpPr txBox="1"/>
          <p:nvPr/>
        </p:nvSpPr>
        <p:spPr>
          <a:xfrm>
            <a:off x="2831637" y="4149080"/>
            <a:ext cx="2112235" cy="369332"/>
          </a:xfrm>
          <a:prstGeom prst="rect">
            <a:avLst/>
          </a:prstGeom>
          <a:noFill/>
        </p:spPr>
        <p:txBody>
          <a:bodyPr wrap="square" rtlCol="0">
            <a:spAutoFit/>
          </a:bodyPr>
          <a:lstStyle/>
          <a:p>
            <a:r>
              <a:rPr lang="fr-FR" b="1" dirty="0" smtClean="0">
                <a:solidFill>
                  <a:srgbClr val="2A72FF"/>
                </a:solidFill>
                <a:latin typeface="Arial Narrow"/>
                <a:cs typeface="Arial Narrow"/>
              </a:rPr>
              <a:t>Avec les partenaires</a:t>
            </a:r>
          </a:p>
        </p:txBody>
      </p:sp>
      <p:sp>
        <p:nvSpPr>
          <p:cNvPr id="21" name="ZoneTexte 20"/>
          <p:cNvSpPr txBox="1"/>
          <p:nvPr/>
        </p:nvSpPr>
        <p:spPr>
          <a:xfrm>
            <a:off x="2255573" y="3212977"/>
            <a:ext cx="1440160" cy="369332"/>
          </a:xfrm>
          <a:prstGeom prst="rect">
            <a:avLst/>
          </a:prstGeom>
          <a:noFill/>
        </p:spPr>
        <p:txBody>
          <a:bodyPr wrap="square" rtlCol="0">
            <a:spAutoFit/>
          </a:bodyPr>
          <a:lstStyle/>
          <a:p>
            <a:r>
              <a:rPr lang="fr-FR" b="1" dirty="0" smtClean="0">
                <a:solidFill>
                  <a:srgbClr val="2A72FF"/>
                </a:solidFill>
                <a:latin typeface="Arial Narrow"/>
                <a:cs typeface="Arial Narrow"/>
              </a:rPr>
              <a:t>Administratif</a:t>
            </a:r>
          </a:p>
        </p:txBody>
      </p:sp>
      <p:sp>
        <p:nvSpPr>
          <p:cNvPr id="23" name="Titre 22"/>
          <p:cNvSpPr>
            <a:spLocks noGrp="1"/>
          </p:cNvSpPr>
          <p:nvPr>
            <p:ph type="title"/>
          </p:nvPr>
        </p:nvSpPr>
        <p:spPr>
          <a:xfrm>
            <a:off x="1871531" y="404664"/>
            <a:ext cx="10320469" cy="436562"/>
          </a:xfrm>
        </p:spPr>
        <p:txBody>
          <a:bodyPr>
            <a:noAutofit/>
          </a:bodyPr>
          <a:lstStyle/>
          <a:p>
            <a:r>
              <a:rPr lang="fr-FR" sz="4000" dirty="0">
                <a:latin typeface="Bebas Neue"/>
                <a:cs typeface="Bebas Neue"/>
              </a:rPr>
              <a:t>Lire le </a:t>
            </a:r>
            <a:r>
              <a:rPr lang="fr-FR" sz="4000" dirty="0" smtClean="0">
                <a:latin typeface="Bebas Neue"/>
                <a:cs typeface="Bebas Neue"/>
              </a:rPr>
              <a:t>réel : les modalités de rencontres</a:t>
            </a:r>
            <a:endParaRPr lang="fr-FR" sz="4000" b="1" dirty="0">
              <a:latin typeface="Bebas Neue"/>
              <a:cs typeface="Bebas Neue"/>
            </a:endParaRPr>
          </a:p>
        </p:txBody>
      </p:sp>
      <p:sp>
        <p:nvSpPr>
          <p:cNvPr id="3" name="Rectangle 2"/>
          <p:cNvSpPr/>
          <p:nvPr/>
        </p:nvSpPr>
        <p:spPr>
          <a:xfrm>
            <a:off x="5327915" y="1556793"/>
            <a:ext cx="768085" cy="369332"/>
          </a:xfrm>
          <a:prstGeom prst="rect">
            <a:avLst/>
          </a:prstGeom>
        </p:spPr>
        <p:txBody>
          <a:bodyPr wrap="square">
            <a:spAutoFit/>
          </a:bodyPr>
          <a:lstStyle/>
          <a:p>
            <a:r>
              <a:rPr lang="fr-FR" b="1" dirty="0" smtClean="0">
                <a:solidFill>
                  <a:srgbClr val="2A72FF"/>
                </a:solidFill>
                <a:latin typeface="Arial Narrow"/>
                <a:cs typeface="Arial Narrow"/>
              </a:rPr>
              <a:t>Autre </a:t>
            </a:r>
            <a:endParaRPr lang="fr-FR" b="1" dirty="0">
              <a:solidFill>
                <a:srgbClr val="2A72FF"/>
              </a:solidFill>
              <a:latin typeface="Arial Narrow"/>
              <a:cs typeface="Arial Narrow"/>
            </a:endParaRPr>
          </a:p>
        </p:txBody>
      </p:sp>
      <p:sp>
        <p:nvSpPr>
          <p:cNvPr id="22" name="Espace réservé du numéro de diapositive 21"/>
          <p:cNvSpPr>
            <a:spLocks noGrp="1"/>
          </p:cNvSpPr>
          <p:nvPr>
            <p:ph type="sldNum" sz="quarter" idx="12"/>
          </p:nvPr>
        </p:nvSpPr>
        <p:spPr/>
        <p:txBody>
          <a:bodyPr/>
          <a:lstStyle/>
          <a:p>
            <a:pPr latinLnBrk="0">
              <a:defRPr lang="ko-KR"/>
            </a:pPr>
            <a:fld id="{7689D65B-B557-4199-BC6A-66D78FAB8C53}" type="slidenum">
              <a:rPr lang="fr-FR" altLang="" smtClean="0"/>
              <a:pPr latinLnBrk="0">
                <a:defRPr lang="ko-KR"/>
              </a:pPr>
              <a:t>14</a:t>
            </a:fld>
            <a:endParaRPr lang="fr-FR" altLang=""/>
          </a:p>
        </p:txBody>
      </p:sp>
    </p:spTree>
    <p:extLst>
      <p:ext uri="{BB962C8B-B14F-4D97-AF65-F5344CB8AC3E}">
        <p14:creationId xmlns:p14="http://schemas.microsoft.com/office/powerpoint/2010/main" xmlns="" val="211317081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Oser les outils: les entretiens individuels</a:t>
            </a:r>
            <a:endParaRPr lang="fr-FR" dirty="0"/>
          </a:p>
        </p:txBody>
      </p:sp>
      <p:sp>
        <p:nvSpPr>
          <p:cNvPr id="3" name="Espace réservé du contenu 2"/>
          <p:cNvSpPr>
            <a:spLocks noGrp="1"/>
          </p:cNvSpPr>
          <p:nvPr>
            <p:ph idx="1"/>
          </p:nvPr>
        </p:nvSpPr>
        <p:spPr/>
        <p:txBody>
          <a:bodyPr>
            <a:normAutofit lnSpcReduction="10000"/>
          </a:bodyPr>
          <a:lstStyle/>
          <a:p>
            <a:r>
              <a:rPr lang="fr-FR" dirty="0" smtClean="0">
                <a:latin typeface="Arial" pitchFamily="34" charset="0"/>
                <a:cs typeface="Arial" pitchFamily="34" charset="0"/>
              </a:rPr>
              <a:t>Enjeux et finalités de l’entretien individuel (9’)</a:t>
            </a:r>
          </a:p>
          <a:p>
            <a:pPr>
              <a:buNone/>
            </a:pPr>
            <a:r>
              <a:rPr lang="fr-FR" sz="2200" dirty="0" smtClean="0">
                <a:latin typeface="Arial" pitchFamily="34" charset="0"/>
                <a:cs typeface="Arial" pitchFamily="34" charset="0"/>
              </a:rPr>
              <a:t>Catherine </a:t>
            </a:r>
            <a:r>
              <a:rPr lang="fr-FR" sz="2200" dirty="0" err="1" smtClean="0">
                <a:latin typeface="Arial" pitchFamily="34" charset="0"/>
                <a:cs typeface="Arial" pitchFamily="34" charset="0"/>
              </a:rPr>
              <a:t>Hurtig</a:t>
            </a:r>
            <a:r>
              <a:rPr lang="fr-FR" sz="2200" dirty="0" smtClean="0">
                <a:latin typeface="Arial" pitchFamily="34" charset="0"/>
                <a:cs typeface="Arial" pitchFamily="34" charset="0"/>
              </a:rPr>
              <a:t>-Delattre, enseignante chevronnée et directrice dans une école maternelle</a:t>
            </a:r>
          </a:p>
          <a:p>
            <a:pPr>
              <a:buNone/>
            </a:pPr>
            <a:r>
              <a:rPr lang="fr-FR" dirty="0" smtClean="0">
                <a:latin typeface="Arial" pitchFamily="34" charset="0"/>
                <a:cs typeface="Arial" pitchFamily="34" charset="0"/>
              </a:rPr>
              <a:t> Visionnage de trois extraits de débuts d’entretien. </a:t>
            </a:r>
          </a:p>
          <a:p>
            <a:pPr>
              <a:buNone/>
            </a:pPr>
            <a:r>
              <a:rPr lang="fr-FR" dirty="0" smtClean="0">
                <a:latin typeface="Arial" pitchFamily="34" charset="0"/>
                <a:cs typeface="Arial" pitchFamily="34" charset="0"/>
                <a:hlinkClick r:id="rId3"/>
              </a:rPr>
              <a:t>http://centre-alain-savary.ens-lyon.fr/CAS/relations-ecole-familles/dispositifs/les-entretiens-enseignante-parent-s-un-dispositif-institutionnalise</a:t>
            </a:r>
            <a:endParaRPr lang="fr-FR" dirty="0" smtClean="0">
              <a:latin typeface="Arial" pitchFamily="34" charset="0"/>
              <a:cs typeface="Arial" pitchFamily="34" charset="0"/>
            </a:endParaRPr>
          </a:p>
          <a:p>
            <a:r>
              <a:rPr lang="fr-FR" dirty="0" smtClean="0">
                <a:latin typeface="Arial" pitchFamily="34" charset="0"/>
                <a:cs typeface="Arial" pitchFamily="34" charset="0"/>
              </a:rPr>
              <a:t>Des modalités d'évaluation à partager avec les parents  (6’)</a:t>
            </a:r>
          </a:p>
          <a:p>
            <a:endParaRPr lang="fr-FR" dirty="0" smtClean="0">
              <a:latin typeface="Arial" pitchFamily="34" charset="0"/>
              <a:cs typeface="Arial" pitchFamily="34" charset="0"/>
            </a:endParaRPr>
          </a:p>
          <a:p>
            <a:r>
              <a:rPr lang="fr-FR" dirty="0" smtClean="0">
                <a:latin typeface="Arial" pitchFamily="34" charset="0"/>
                <a:cs typeface="Arial" pitchFamily="34" charset="0"/>
              </a:rPr>
              <a:t>Points de discussion </a:t>
            </a:r>
            <a:r>
              <a:rPr lang="fr-FR" sz="3200" dirty="0" smtClean="0">
                <a:latin typeface="Arial" pitchFamily="34" charset="0"/>
                <a:cs typeface="Arial" pitchFamily="34" charset="0"/>
              </a:rPr>
              <a:t>(10')</a:t>
            </a:r>
            <a:endParaRPr lang="fr-FR" dirty="0" smtClean="0">
              <a:latin typeface="Arial" pitchFamily="34" charset="0"/>
              <a:cs typeface="Arial" pitchFamily="34" charset="0"/>
            </a:endParaRPr>
          </a:p>
          <a:p>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15</a:t>
            </a:fld>
            <a:endParaRPr lang="fr-FR" altLang=""/>
          </a:p>
        </p:txBody>
      </p:sp>
    </p:spTree>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latin typeface="Arial" pitchFamily="34" charset="0"/>
                <a:cs typeface="Arial" pitchFamily="34" charset="0"/>
              </a:rPr>
              <a:t>Oser les outils: les entretiens individuels</a:t>
            </a:r>
            <a:endParaRPr lang="fr-FR" dirty="0">
              <a:latin typeface="Arial" pitchFamily="34" charset="0"/>
              <a:cs typeface="Arial" pitchFamily="34" charset="0"/>
            </a:endParaRPr>
          </a:p>
        </p:txBody>
      </p:sp>
      <p:sp>
        <p:nvSpPr>
          <p:cNvPr id="3" name="Espace réservé du contenu 2"/>
          <p:cNvSpPr>
            <a:spLocks noGrp="1"/>
          </p:cNvSpPr>
          <p:nvPr>
            <p:ph idx="1"/>
          </p:nvPr>
        </p:nvSpPr>
        <p:spPr/>
        <p:txBody>
          <a:bodyPr/>
          <a:lstStyle/>
          <a:p>
            <a:pPr algn="just"/>
            <a:r>
              <a:rPr lang="fr-FR" dirty="0" smtClean="0"/>
              <a:t> </a:t>
            </a:r>
            <a:r>
              <a:rPr lang="fr-FR" dirty="0" smtClean="0">
                <a:latin typeface="Arial" pitchFamily="34" charset="0"/>
                <a:cs typeface="Arial" pitchFamily="34" charset="0"/>
              </a:rPr>
              <a:t>Présentation d’un outil créer dans le cadre d’une recherche action « collaborer avec les parents: les entretiens individuels » par Jean-Paul </a:t>
            </a:r>
            <a:r>
              <a:rPr lang="fr-FR" dirty="0" err="1" smtClean="0">
                <a:latin typeface="Arial" pitchFamily="34" charset="0"/>
                <a:cs typeface="Arial" pitchFamily="34" charset="0"/>
              </a:rPr>
              <a:t>Payet</a:t>
            </a:r>
            <a:r>
              <a:rPr lang="fr-FR" dirty="0" smtClean="0">
                <a:latin typeface="Arial" pitchFamily="34" charset="0"/>
                <a:cs typeface="Arial" pitchFamily="34" charset="0"/>
              </a:rPr>
              <a:t> </a:t>
            </a:r>
            <a:r>
              <a:rPr lang="fr-FR" sz="2000" dirty="0" smtClean="0">
                <a:latin typeface="Arial" pitchFamily="34" charset="0"/>
                <a:cs typeface="Arial" pitchFamily="34" charset="0"/>
              </a:rPr>
              <a:t>(Sociologue, professeur à l’université de Genève a partagé, en formation de formateurs à l’IFÉ, les résultats d’une recherche-action conduite avec des enseignants volontaires et son équipe du laboratoire SATIE dans trois écoles primaires REP (réseau d’enseignement prioritaire) du canton Genève Suisse ).</a:t>
            </a:r>
          </a:p>
          <a:p>
            <a:pPr algn="just"/>
            <a:endParaRPr lang="fr-FR" sz="2000" dirty="0" smtClean="0">
              <a:latin typeface="Arial" pitchFamily="34" charset="0"/>
              <a:cs typeface="Arial" pitchFamily="34" charset="0"/>
            </a:endParaRPr>
          </a:p>
          <a:p>
            <a:pPr algn="just"/>
            <a:r>
              <a:rPr lang="fr-FR" dirty="0" smtClean="0">
                <a:latin typeface="Arial" pitchFamily="34" charset="0"/>
                <a:cs typeface="Arial" pitchFamily="34" charset="0"/>
              </a:rPr>
              <a:t>Guide  de l’entretien collaboratif en 7 points</a:t>
            </a:r>
          </a:p>
          <a:p>
            <a:pPr algn="just"/>
            <a:r>
              <a:rPr lang="fr-FR" dirty="0" smtClean="0">
                <a:latin typeface="Arial" pitchFamily="34" charset="0"/>
                <a:cs typeface="Arial" pitchFamily="34" charset="0"/>
                <a:hlinkClick r:id="rId3" action="ppaction://hlinkfile"/>
              </a:rPr>
              <a:t>les outils\Payet_IFe_Lyon_12_12_16 - copie.pdf</a:t>
            </a:r>
            <a:endParaRPr lang="fr-FR" dirty="0" smtClean="0">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16</a:t>
            </a:fld>
            <a:endParaRPr lang="fr-FR" altLang=""/>
          </a:p>
        </p:txBody>
      </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latin typeface="Arial" pitchFamily="34" charset="0"/>
                <a:cs typeface="Arial" pitchFamily="34" charset="0"/>
              </a:rPr>
              <a:t>Oser les outils: les entretiens individuels</a:t>
            </a:r>
            <a:br>
              <a:rPr lang="fr-FR" dirty="0" smtClean="0">
                <a:latin typeface="Arial" pitchFamily="34" charset="0"/>
                <a:cs typeface="Arial" pitchFamily="34" charset="0"/>
              </a:rPr>
            </a:br>
            <a:r>
              <a:rPr lang="fr-FR" dirty="0" smtClean="0">
                <a:latin typeface="Arial" pitchFamily="34" charset="0"/>
                <a:cs typeface="Arial" pitchFamily="34" charset="0"/>
              </a:rPr>
              <a:t>(La mallette des parents)</a:t>
            </a:r>
            <a:endParaRPr lang="fr-FR" dirty="0"/>
          </a:p>
        </p:txBody>
      </p:sp>
      <p:sp>
        <p:nvSpPr>
          <p:cNvPr id="3" name="Espace réservé du contenu 2"/>
          <p:cNvSpPr>
            <a:spLocks noGrp="1"/>
          </p:cNvSpPr>
          <p:nvPr>
            <p:ph idx="1"/>
          </p:nvPr>
        </p:nvSpPr>
        <p:spPr>
          <a:xfrm>
            <a:off x="609599" y="2708899"/>
            <a:ext cx="10972799" cy="3417261"/>
          </a:xfrm>
        </p:spPr>
        <p:txBody>
          <a:bodyPr/>
          <a:lstStyle/>
          <a:p>
            <a:r>
              <a:rPr lang="fr-FR" dirty="0" smtClean="0"/>
              <a:t>Se préparer à un entretien avec un parent d’élève.</a:t>
            </a:r>
          </a:p>
          <a:p>
            <a:r>
              <a:rPr lang="fr-FR" dirty="0" smtClean="0">
                <a:hlinkClick r:id="rId3" action="ppaction://hlinkfile"/>
              </a:rPr>
              <a:t>les outils\Mallette-des-Parents-La-preparation.pdf</a:t>
            </a:r>
            <a:endParaRPr lang="fr-FR" dirty="0" smtClean="0"/>
          </a:p>
          <a:p>
            <a:r>
              <a:rPr lang="fr-FR" dirty="0" smtClean="0"/>
              <a:t>Trouver le ton juste.</a:t>
            </a:r>
          </a:p>
          <a:p>
            <a:r>
              <a:rPr lang="fr-FR" dirty="0" smtClean="0">
                <a:hlinkClick r:id="rId4" action="ppaction://hlinkfile"/>
              </a:rPr>
              <a:t>les outils\Mallette-des-Parents-Trouver-le-ton-juste.pdf</a:t>
            </a:r>
            <a:endParaRPr lang="fr-FR" dirty="0" smtClean="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17</a:t>
            </a:fld>
            <a:endParaRPr lang="fr-FR" altLang=""/>
          </a:p>
        </p:txBody>
      </p:sp>
    </p:spTree>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294E46-8FCC-42A3-843D-25A4DFBD37BE}"/>
              </a:ext>
            </a:extLst>
          </p:cNvPr>
          <p:cNvSpPr>
            <a:spLocks noGrp="1"/>
          </p:cNvSpPr>
          <p:nvPr>
            <p:ph type="title"/>
          </p:nvPr>
        </p:nvSpPr>
        <p:spPr/>
        <p:txBody>
          <a:bodyPr>
            <a:normAutofit/>
          </a:bodyPr>
          <a:lstStyle/>
          <a:p>
            <a:pPr algn="ctr"/>
            <a:r>
              <a:rPr lang="fr-FR" sz="4000" dirty="0" smtClean="0"/>
              <a:t>Pour poursuivre la réflexion</a:t>
            </a:r>
            <a:endParaRPr lang="fr-FR" sz="4000" dirty="0"/>
          </a:p>
        </p:txBody>
      </p:sp>
      <p:sp>
        <p:nvSpPr>
          <p:cNvPr id="3" name="Espace réservé du contenu 2">
            <a:extLst>
              <a:ext uri="{FF2B5EF4-FFF2-40B4-BE49-F238E27FC236}">
                <a16:creationId xmlns:a16="http://schemas.microsoft.com/office/drawing/2014/main" xmlns="" id="{3B307430-9F48-43AB-8093-30234F63F452}"/>
              </a:ext>
            </a:extLst>
          </p:cNvPr>
          <p:cNvSpPr>
            <a:spLocks noGrp="1"/>
          </p:cNvSpPr>
          <p:nvPr>
            <p:ph idx="1"/>
          </p:nvPr>
        </p:nvSpPr>
        <p:spPr/>
        <p:txBody>
          <a:bodyPr>
            <a:normAutofit fontScale="70000" lnSpcReduction="20000"/>
          </a:bodyPr>
          <a:lstStyle/>
          <a:p>
            <a:pPr>
              <a:buNone/>
            </a:pPr>
            <a:endParaRPr lang="fr-FR" dirty="0"/>
          </a:p>
          <a:p>
            <a:pPr algn="just">
              <a:buFontTx/>
              <a:buChar char="-"/>
            </a:pPr>
            <a:r>
              <a:rPr lang="fr-FR" dirty="0"/>
              <a:t>Le site de l’éducation prioritaire: lien avec le projet de l’académie de  Caen:</a:t>
            </a:r>
          </a:p>
          <a:p>
            <a:pPr algn="just">
              <a:buFontTx/>
              <a:buChar char="-"/>
            </a:pPr>
            <a:endParaRPr lang="fr-FR" dirty="0"/>
          </a:p>
          <a:p>
            <a:pPr algn="just">
              <a:buFontTx/>
              <a:buChar char="-"/>
            </a:pPr>
            <a:endParaRPr lang="fr-FR" dirty="0"/>
          </a:p>
          <a:p>
            <a:pPr algn="just">
              <a:buFontTx/>
              <a:buChar char="-"/>
            </a:pPr>
            <a:endParaRPr lang="fr-FR" dirty="0"/>
          </a:p>
          <a:p>
            <a:pPr marL="0" indent="0" algn="just">
              <a:buNone/>
            </a:pPr>
            <a:endParaRPr lang="fr-FR" dirty="0"/>
          </a:p>
          <a:p>
            <a:pPr algn="just">
              <a:buFontTx/>
              <a:buChar char="-"/>
            </a:pPr>
            <a:r>
              <a:rPr lang="fr-FR" dirty="0"/>
              <a:t>La lettre </a:t>
            </a:r>
            <a:r>
              <a:rPr lang="fr-FR" dirty="0" err="1"/>
              <a:t>innov’info</a:t>
            </a:r>
            <a:r>
              <a:rPr lang="fr-FR" dirty="0"/>
              <a:t> sur le site Eduscol (fiche thématique -Grande pauvreté réussite scolaire- lien école famille). </a:t>
            </a:r>
            <a:r>
              <a:rPr lang="fr-FR" dirty="0" smtClean="0">
                <a:hlinkClick r:id="rId3" action="ppaction://hlinkfile"/>
              </a:rPr>
              <a:t>ressources utilisées\Innov_info_V7_588382.pdf</a:t>
            </a:r>
            <a:endParaRPr lang="fr-FR" dirty="0"/>
          </a:p>
          <a:p>
            <a:pPr algn="just">
              <a:buFontTx/>
              <a:buChar char="-"/>
            </a:pPr>
            <a:r>
              <a:rPr lang="fr-FR" dirty="0"/>
              <a:t>Le dossier de veille de l’IFE n°98  janvier 2015: coéducation: quelle place pour les parents?</a:t>
            </a:r>
          </a:p>
          <a:p>
            <a:pPr marL="0" indent="0" algn="just">
              <a:buNone/>
            </a:pPr>
            <a:r>
              <a:rPr lang="fr-FR" dirty="0"/>
              <a:t>- Le site du </a:t>
            </a:r>
            <a:r>
              <a:rPr lang="fr-FR" dirty="0" err="1"/>
              <a:t>cnesco</a:t>
            </a:r>
            <a:r>
              <a:rPr lang="fr-FR" dirty="0"/>
              <a:t>: dossier thématique sur l’éducation à la citoyenneté à l’école.</a:t>
            </a:r>
          </a:p>
          <a:p>
            <a:pPr marL="0" indent="0" algn="just">
              <a:buNone/>
            </a:pPr>
            <a:r>
              <a:rPr lang="fr-FR" dirty="0"/>
              <a:t>- Le site climat scolaire: outil d’aide pour un autodiagnostic 1</a:t>
            </a:r>
            <a:r>
              <a:rPr lang="fr-FR" baseline="30000" dirty="0"/>
              <a:t>er</a:t>
            </a:r>
            <a:r>
              <a:rPr lang="fr-FR" dirty="0"/>
              <a:t> degré.</a:t>
            </a:r>
          </a:p>
          <a:p>
            <a:pPr algn="just">
              <a:buFontTx/>
              <a:buChar char="-"/>
            </a:pPr>
            <a:r>
              <a:rPr lang="fr-FR" dirty="0" smtClean="0"/>
              <a:t>La mallette des </a:t>
            </a:r>
            <a:r>
              <a:rPr lang="fr-FR" dirty="0" err="1" smtClean="0"/>
              <a:t>parents</a:t>
            </a:r>
            <a:r>
              <a:rPr lang="fr-FR" dirty="0" err="1" smtClean="0">
                <a:hlinkClick r:id="rId4" action="ppaction://hlinkfile"/>
              </a:rPr>
              <a:t>les</a:t>
            </a:r>
            <a:r>
              <a:rPr lang="fr-FR" dirty="0" smtClean="0">
                <a:hlinkClick r:id="rId4" action="ppaction://hlinkfile"/>
              </a:rPr>
              <a:t> outils\Mallette-des-Parents-Quelles-modalites-de-rencontre-Ecole-famille.pdf</a:t>
            </a:r>
            <a:endParaRPr lang="fr-FR" dirty="0" smtClean="0"/>
          </a:p>
          <a:p>
            <a:pPr algn="just">
              <a:buFontTx/>
              <a:buChar char="-"/>
            </a:pPr>
            <a:r>
              <a:rPr lang="fr-FR" dirty="0" smtClean="0"/>
              <a:t>La rédaction des projets d’école.</a:t>
            </a:r>
            <a:endParaRPr lang="fr-FR" dirty="0"/>
          </a:p>
        </p:txBody>
      </p:sp>
      <p:pic>
        <p:nvPicPr>
          <p:cNvPr id="4" name="Image 3">
            <a:extLst>
              <a:ext uri="{FF2B5EF4-FFF2-40B4-BE49-F238E27FC236}">
                <a16:creationId xmlns:a16="http://schemas.microsoft.com/office/drawing/2014/main" xmlns="" id="{8F5AAFA7-7B65-47F2-87B4-8F1A3B7A98B1}"/>
              </a:ext>
            </a:extLst>
          </p:cNvPr>
          <p:cNvPicPr>
            <a:picLocks noChangeAspect="1"/>
          </p:cNvPicPr>
          <p:nvPr/>
        </p:nvPicPr>
        <p:blipFill rotWithShape="1">
          <a:blip r:embed="rId5" cstate="print"/>
          <a:srcRect l="1" t="45362" r="-2872" b="21875"/>
          <a:stretch/>
        </p:blipFill>
        <p:spPr>
          <a:xfrm>
            <a:off x="609599" y="2145025"/>
            <a:ext cx="10972799" cy="995935"/>
          </a:xfrm>
          <a:prstGeom prst="rect">
            <a:avLst/>
          </a:prstGeom>
        </p:spPr>
      </p:pic>
      <p:sp>
        <p:nvSpPr>
          <p:cNvPr id="5" name="Espace réservé du numéro de diapositive 4"/>
          <p:cNvSpPr>
            <a:spLocks noGrp="1"/>
          </p:cNvSpPr>
          <p:nvPr>
            <p:ph type="sldNum" sz="quarter" idx="12"/>
          </p:nvPr>
        </p:nvSpPr>
        <p:spPr/>
        <p:txBody>
          <a:bodyPr/>
          <a:lstStyle/>
          <a:p>
            <a:pPr>
              <a:defRPr lang="ko-KR"/>
            </a:pPr>
            <a:fld id="{7689D65B-B557-4199-BC6A-66D78FAB8C53}" type="slidenum">
              <a:rPr lang="fr-FR" altLang="" smtClean="0"/>
              <a:pPr>
                <a:defRPr lang="ko-KR"/>
              </a:pPr>
              <a:t>18</a:t>
            </a:fld>
            <a:endParaRPr lang="fr-FR" altLang=""/>
          </a:p>
        </p:txBody>
      </p:sp>
    </p:spTree>
    <p:extLst>
      <p:ext uri="{BB962C8B-B14F-4D97-AF65-F5344CB8AC3E}">
        <p14:creationId xmlns:p14="http://schemas.microsoft.com/office/powerpoint/2010/main" xmlns="" val="47520548"/>
      </p:ext>
    </p:extLst>
  </p:cSld>
  <p:clrMapOvr>
    <a:masterClrMapping/>
  </p:clrMapOv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A1F05F1-5BA6-4CEA-BA21-68AECDF51EE7}"/>
              </a:ext>
            </a:extLst>
          </p:cNvPr>
          <p:cNvSpPr>
            <a:spLocks noGrp="1"/>
          </p:cNvSpPr>
          <p:nvPr>
            <p:ph type="title"/>
          </p:nvPr>
        </p:nvSpPr>
        <p:spPr/>
        <p:txBody>
          <a:bodyPr/>
          <a:lstStyle/>
          <a:p>
            <a:endParaRPr lang="fr-FR"/>
          </a:p>
        </p:txBody>
      </p:sp>
      <p:pic>
        <p:nvPicPr>
          <p:cNvPr id="4" name="Espace réservé du contenu 3">
            <a:extLst>
              <a:ext uri="{FF2B5EF4-FFF2-40B4-BE49-F238E27FC236}">
                <a16:creationId xmlns:a16="http://schemas.microsoft.com/office/drawing/2014/main" xmlns="" id="{81A04DA2-3CB5-4298-840F-3559F6D13020}"/>
              </a:ext>
            </a:extLst>
          </p:cNvPr>
          <p:cNvPicPr>
            <a:picLocks noGrp="1" noChangeAspect="1"/>
          </p:cNvPicPr>
          <p:nvPr>
            <p:ph idx="1"/>
          </p:nvPr>
        </p:nvPicPr>
        <p:blipFill rotWithShape="1">
          <a:blip r:embed="rId2" cstate="print"/>
          <a:srcRect t="8712" r="2458" b="9747"/>
          <a:stretch/>
        </p:blipFill>
        <p:spPr>
          <a:xfrm>
            <a:off x="699850" y="1229880"/>
            <a:ext cx="10436849" cy="5007510"/>
          </a:xfrm>
          <a:prstGeom prst="rect">
            <a:avLst/>
          </a:prstGeom>
        </p:spPr>
      </p:pic>
      <p:sp>
        <p:nvSpPr>
          <p:cNvPr id="5" name="Espace réservé du numéro de diapositive 4"/>
          <p:cNvSpPr>
            <a:spLocks noGrp="1"/>
          </p:cNvSpPr>
          <p:nvPr>
            <p:ph type="sldNum" sz="quarter" idx="12"/>
          </p:nvPr>
        </p:nvSpPr>
        <p:spPr/>
        <p:txBody>
          <a:bodyPr/>
          <a:lstStyle/>
          <a:p>
            <a:pPr>
              <a:defRPr lang="ko-KR"/>
            </a:pPr>
            <a:fld id="{7689D65B-B557-4199-BC6A-66D78FAB8C53}" type="slidenum">
              <a:rPr lang="fr-FR" altLang="" smtClean="0"/>
              <a:pPr>
                <a:defRPr lang="ko-KR"/>
              </a:pPr>
              <a:t>19</a:t>
            </a:fld>
            <a:endParaRPr lang="fr-FR" altLang=""/>
          </a:p>
        </p:txBody>
      </p:sp>
    </p:spTree>
    <p:extLst>
      <p:ext uri="{BB962C8B-B14F-4D97-AF65-F5344CB8AC3E}">
        <p14:creationId xmlns:p14="http://schemas.microsoft.com/office/powerpoint/2010/main" xmlns="" val="3069343641"/>
      </p:ext>
    </p:extLst>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Arial" pitchFamily="34" charset="0"/>
                <a:cs typeface="Arial" pitchFamily="34" charset="0"/>
              </a:rPr>
              <a:t>Plan de l’intervention</a:t>
            </a:r>
            <a:endParaRPr lang="fr-FR" dirty="0">
              <a:latin typeface="Arial" pitchFamily="34" charset="0"/>
              <a:cs typeface="Arial" pitchFamily="34" charset="0"/>
            </a:endParaRPr>
          </a:p>
        </p:txBody>
      </p:sp>
      <p:sp>
        <p:nvSpPr>
          <p:cNvPr id="3" name="Espace réservé du contenu 2"/>
          <p:cNvSpPr>
            <a:spLocks noGrp="1"/>
          </p:cNvSpPr>
          <p:nvPr>
            <p:ph idx="1"/>
          </p:nvPr>
        </p:nvSpPr>
        <p:spPr/>
        <p:txBody>
          <a:bodyPr/>
          <a:lstStyle/>
          <a:p>
            <a:r>
              <a:rPr lang="fr-FR" dirty="0" smtClean="0"/>
              <a:t> </a:t>
            </a:r>
            <a:r>
              <a:rPr lang="fr-FR" dirty="0" smtClean="0">
                <a:latin typeface="Arial" pitchFamily="34" charset="0"/>
                <a:cs typeface="Arial" pitchFamily="34" charset="0"/>
              </a:rPr>
              <a:t>Objectifs de la formation </a:t>
            </a:r>
          </a:p>
          <a:p>
            <a:r>
              <a:rPr lang="fr-FR" dirty="0" smtClean="0">
                <a:latin typeface="Arial" pitchFamily="34" charset="0"/>
                <a:cs typeface="Arial" pitchFamily="34" charset="0"/>
              </a:rPr>
              <a:t> Connaitre le prescrit</a:t>
            </a:r>
          </a:p>
          <a:p>
            <a:r>
              <a:rPr lang="fr-FR" dirty="0" smtClean="0">
                <a:latin typeface="Arial" pitchFamily="34" charset="0"/>
                <a:cs typeface="Arial" pitchFamily="34" charset="0"/>
              </a:rPr>
              <a:t> Lire le réel </a:t>
            </a:r>
          </a:p>
          <a:p>
            <a:r>
              <a:rPr lang="fr-FR" dirty="0" smtClean="0">
                <a:latin typeface="Arial" pitchFamily="34" charset="0"/>
                <a:cs typeface="Arial" pitchFamily="34" charset="0"/>
              </a:rPr>
              <a:t> Oser les outils</a:t>
            </a:r>
          </a:p>
          <a:p>
            <a:r>
              <a:rPr lang="fr-FR" dirty="0" smtClean="0">
                <a:latin typeface="Arial" pitchFamily="34" charset="0"/>
                <a:cs typeface="Arial" pitchFamily="34" charset="0"/>
              </a:rPr>
              <a:t> Pour poursuivre la réflexion</a:t>
            </a:r>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2</a:t>
            </a:fld>
            <a:endParaRPr lang="fr-FR" altLang=""/>
          </a:p>
        </p:txBody>
      </p:sp>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pPr algn="ctr"/>
            <a:r>
              <a:rPr lang="fr-FR" dirty="0" smtClean="0">
                <a:latin typeface="Arial" pitchFamily="34" charset="0"/>
                <a:cs typeface="Arial" pitchFamily="34" charset="0"/>
              </a:rPr>
              <a:t>Les principes de justice dans les rapports entre les parents et l’Ecole</a:t>
            </a:r>
            <a:endParaRPr lang="fr-FR" dirty="0">
              <a:latin typeface="Arial" pitchFamily="34" charset="0"/>
              <a:cs typeface="Arial" pitchFamily="34" charset="0"/>
            </a:endParaRPr>
          </a:p>
        </p:txBody>
      </p:sp>
      <p:sp>
        <p:nvSpPr>
          <p:cNvPr id="3" name="Espace réservé du contenu 2"/>
          <p:cNvSpPr>
            <a:spLocks noGrp="1"/>
          </p:cNvSpPr>
          <p:nvPr>
            <p:ph idx="1"/>
          </p:nvPr>
        </p:nvSpPr>
        <p:spPr/>
        <p:txBody>
          <a:bodyPr/>
          <a:lstStyle/>
          <a:p>
            <a:endParaRPr lang="fr-FR" dirty="0" smtClean="0"/>
          </a:p>
          <a:p>
            <a:r>
              <a:rPr lang="fr-FR" dirty="0" smtClean="0"/>
              <a:t>Document vidéo   Pierre Périer </a:t>
            </a:r>
          </a:p>
          <a:p>
            <a:r>
              <a:rPr lang="fr-FR" dirty="0" smtClean="0">
                <a:hlinkClick r:id="rId3"/>
              </a:rPr>
              <a:t>http://centre-alain-savary.ens-lyon.fr/CAS/relations-ecole-familles/recherches-et-rapports/de-quelques-principes-de-justice-dans-les-rapports-entre-les-parents-et-lecole</a:t>
            </a:r>
            <a:endParaRPr lang="fr-FR" dirty="0" smtClean="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20</a:t>
            </a:fld>
            <a:endParaRPr lang="fr-FR" altLang=""/>
          </a:p>
        </p:txBody>
      </p:sp>
    </p:spTree>
  </p:cSld>
  <p:clrMapOvr>
    <a:masterClrMapping/>
  </p:clrMapOv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F8B0196B-58AA-4DCF-8F6A-9062B7B6E5C0}"/>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xmlns="" id="{5A16A926-C1C6-4B13-BB39-DDF4F9C05449}"/>
              </a:ext>
            </a:extLst>
          </p:cNvPr>
          <p:cNvSpPr>
            <a:spLocks noGrp="1"/>
          </p:cNvSpPr>
          <p:nvPr>
            <p:ph idx="1"/>
          </p:nvPr>
        </p:nvSpPr>
        <p:spPr/>
        <p:txBody>
          <a:bodyPr/>
          <a:lstStyle/>
          <a:p>
            <a:pPr algn="ctr"/>
            <a:endParaRPr lang="fr-FR" dirty="0"/>
          </a:p>
          <a:p>
            <a:pPr algn="ctr"/>
            <a:endParaRPr lang="fr-FR" dirty="0"/>
          </a:p>
          <a:p>
            <a:pPr algn="ctr"/>
            <a:endParaRPr lang="fr-FR" dirty="0"/>
          </a:p>
          <a:p>
            <a:pPr algn="ctr"/>
            <a:endParaRPr lang="fr-FR" dirty="0"/>
          </a:p>
          <a:p>
            <a:pPr algn="ctr"/>
            <a:endParaRPr lang="fr-FR"/>
          </a:p>
          <a:p>
            <a:pPr algn="ctr"/>
            <a:r>
              <a:rPr lang="fr-FR" dirty="0"/>
              <a:t>Merci de votre écoute.</a:t>
            </a:r>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21</a:t>
            </a:fld>
            <a:endParaRPr lang="fr-FR" altLang=""/>
          </a:p>
        </p:txBody>
      </p:sp>
    </p:spTree>
    <p:extLst>
      <p:ext uri="{BB962C8B-B14F-4D97-AF65-F5344CB8AC3E}">
        <p14:creationId xmlns:p14="http://schemas.microsoft.com/office/powerpoint/2010/main" xmlns="" val="1972544807"/>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latin typeface="Arial" pitchFamily="34" charset="0"/>
                <a:cs typeface="Arial" pitchFamily="34" charset="0"/>
              </a:rPr>
              <a:t>Objectifs de la formation</a:t>
            </a:r>
            <a:endParaRPr lang="fr-FR" dirty="0">
              <a:latin typeface="Arial" pitchFamily="34" charset="0"/>
              <a:cs typeface="Arial" pitchFamily="34" charset="0"/>
            </a:endParaRPr>
          </a:p>
        </p:txBody>
      </p:sp>
      <p:sp>
        <p:nvSpPr>
          <p:cNvPr id="3" name="Espace réservé du contenu 2"/>
          <p:cNvSpPr>
            <a:spLocks noGrp="1"/>
          </p:cNvSpPr>
          <p:nvPr>
            <p:ph idx="1"/>
          </p:nvPr>
        </p:nvSpPr>
        <p:spPr/>
        <p:txBody>
          <a:bodyPr/>
          <a:lstStyle/>
          <a:p>
            <a:r>
              <a:rPr lang="fr-FR" dirty="0" smtClean="0"/>
              <a:t> </a:t>
            </a:r>
            <a:r>
              <a:rPr lang="fr-FR" dirty="0" smtClean="0">
                <a:latin typeface="Arial" pitchFamily="34" charset="0"/>
                <a:cs typeface="Arial" pitchFamily="34" charset="0"/>
              </a:rPr>
              <a:t>Répondre à la demande /lien avec le projet de réseau</a:t>
            </a:r>
          </a:p>
          <a:p>
            <a:pPr>
              <a:buNone/>
            </a:pPr>
            <a:endParaRPr lang="fr-FR" dirty="0" smtClean="0">
              <a:latin typeface="Arial" pitchFamily="34" charset="0"/>
              <a:cs typeface="Arial" pitchFamily="34" charset="0"/>
            </a:endParaRPr>
          </a:p>
          <a:p>
            <a:r>
              <a:rPr lang="fr-FR" dirty="0" smtClean="0">
                <a:latin typeface="Arial" pitchFamily="34" charset="0"/>
                <a:cs typeface="Arial" pitchFamily="34" charset="0"/>
              </a:rPr>
              <a:t> Se construire une culture commune</a:t>
            </a:r>
          </a:p>
          <a:p>
            <a:pPr>
              <a:buNone/>
            </a:pPr>
            <a:endParaRPr lang="fr-FR" dirty="0" smtClean="0">
              <a:latin typeface="Arial" pitchFamily="34" charset="0"/>
              <a:cs typeface="Arial" pitchFamily="34" charset="0"/>
            </a:endParaRPr>
          </a:p>
          <a:p>
            <a:r>
              <a:rPr lang="fr-FR" dirty="0" smtClean="0">
                <a:latin typeface="Arial" pitchFamily="34" charset="0"/>
                <a:cs typeface="Arial" pitchFamily="34" charset="0"/>
              </a:rPr>
              <a:t> Modifier ses gestes professionnels</a:t>
            </a:r>
          </a:p>
          <a:p>
            <a:endParaRPr lang="fr-FR" dirty="0" smtClean="0">
              <a:latin typeface="Arial" pitchFamily="34" charset="0"/>
              <a:cs typeface="Arial" pitchFamily="34" charset="0"/>
            </a:endParaRPr>
          </a:p>
          <a:p>
            <a:r>
              <a:rPr lang="fr-FR" dirty="0" smtClean="0">
                <a:hlinkClick r:id="rId3" action="ppaction://hlinkfile"/>
              </a:rPr>
              <a:t>PROJET RESEAU </a:t>
            </a:r>
            <a:r>
              <a:rPr lang="fr-FR" dirty="0" err="1" smtClean="0">
                <a:hlinkClick r:id="rId3" action="ppaction://hlinkfile"/>
              </a:rPr>
              <a:t>Escautpont</a:t>
            </a:r>
            <a:r>
              <a:rPr lang="fr-FR" dirty="0" smtClean="0">
                <a:hlinkClick r:id="rId3" action="ppaction://hlinkfile"/>
              </a:rPr>
              <a:t> 17.03.16.</a:t>
            </a:r>
            <a:r>
              <a:rPr lang="fr-FR" dirty="0" err="1" smtClean="0">
                <a:hlinkClick r:id="rId3" action="ppaction://hlinkfile"/>
              </a:rPr>
              <a:t>pdf</a:t>
            </a:r>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3</a:t>
            </a:fld>
            <a:endParaRPr lang="fr-FR" altLang=""/>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 </a:t>
            </a:r>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4</a:t>
            </a:fld>
            <a:endParaRPr lang="fr-FR" altLang=""/>
          </a:p>
        </p:txBody>
      </p:sp>
      <p:sp>
        <p:nvSpPr>
          <p:cNvPr id="6" name="Rectangle 5"/>
          <p:cNvSpPr/>
          <p:nvPr/>
        </p:nvSpPr>
        <p:spPr>
          <a:xfrm>
            <a:off x="1415350" y="1916788"/>
            <a:ext cx="10167048" cy="2677656"/>
          </a:xfrm>
          <a:prstGeom prst="rect">
            <a:avLst/>
          </a:prstGeom>
        </p:spPr>
        <p:txBody>
          <a:bodyPr wrap="square">
            <a:spAutoFit/>
          </a:bodyPr>
          <a:lstStyle/>
          <a:p>
            <a:r>
              <a:rPr lang="fr-FR" sz="2800" dirty="0" smtClean="0">
                <a:latin typeface="Arial" pitchFamily="34" charset="0"/>
                <a:cs typeface="Arial" pitchFamily="34" charset="0"/>
              </a:rPr>
              <a:t>Travail par groupe inter degré  : </a:t>
            </a:r>
          </a:p>
          <a:p>
            <a:endParaRPr lang="fr-FR" sz="2800" dirty="0" smtClean="0">
              <a:latin typeface="Arial" pitchFamily="34" charset="0"/>
              <a:cs typeface="Arial" pitchFamily="34" charset="0"/>
            </a:endParaRPr>
          </a:p>
          <a:p>
            <a:pPr algn="ctr">
              <a:buNone/>
            </a:pPr>
            <a:r>
              <a:rPr lang="fr-FR" sz="2800" dirty="0" smtClean="0">
                <a:latin typeface="Arial" pitchFamily="34" charset="0"/>
                <a:cs typeface="Arial" pitchFamily="34" charset="0"/>
              </a:rPr>
              <a:t>La relation Ecole familles</a:t>
            </a:r>
          </a:p>
          <a:p>
            <a:pPr algn="ctr">
              <a:buFontTx/>
              <a:buChar char="-"/>
            </a:pPr>
            <a:r>
              <a:rPr lang="fr-FR" sz="2800" dirty="0" smtClean="0">
                <a:latin typeface="Arial" pitchFamily="34" charset="0"/>
                <a:cs typeface="Arial" pitchFamily="34" charset="0"/>
              </a:rPr>
              <a:t> du coté des enseignants (de l’institution)</a:t>
            </a:r>
          </a:p>
          <a:p>
            <a:pPr algn="ctr">
              <a:buFontTx/>
              <a:buChar char="-"/>
            </a:pPr>
            <a:r>
              <a:rPr lang="fr-FR" sz="2800" dirty="0" smtClean="0">
                <a:latin typeface="Arial" pitchFamily="34" charset="0"/>
                <a:cs typeface="Arial" pitchFamily="34" charset="0"/>
              </a:rPr>
              <a:t> du coté des parents</a:t>
            </a:r>
          </a:p>
          <a:p>
            <a:pPr algn="ctr"/>
            <a:r>
              <a:rPr lang="fr-FR" sz="2800" dirty="0" smtClean="0">
                <a:latin typeface="Arial" pitchFamily="34" charset="0"/>
                <a:cs typeface="Arial" pitchFamily="34" charset="0"/>
              </a:rPr>
              <a:t>- du coté des élèves</a:t>
            </a: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fr-FR" dirty="0" smtClean="0"/>
              <a:t>Connaitre le prescrit</a:t>
            </a:r>
            <a:endParaRPr lang="fr-FR" dirty="0"/>
          </a:p>
        </p:txBody>
      </p:sp>
      <p:sp>
        <p:nvSpPr>
          <p:cNvPr id="3" name="Espace réservé du contenu 2"/>
          <p:cNvSpPr>
            <a:spLocks noGrp="1"/>
          </p:cNvSpPr>
          <p:nvPr>
            <p:ph idx="1"/>
          </p:nvPr>
        </p:nvSpPr>
        <p:spPr/>
        <p:txBody>
          <a:bodyPr/>
          <a:lstStyle/>
          <a:p>
            <a:endParaRPr lang="fr-FR" dirty="0" smtClean="0"/>
          </a:p>
          <a:p>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5</a:t>
            </a:fld>
            <a:endParaRPr lang="fr-FR" altLang=""/>
          </a:p>
        </p:txBody>
      </p:sp>
      <p:sp>
        <p:nvSpPr>
          <p:cNvPr id="5" name="ZoneTexte 4"/>
          <p:cNvSpPr txBox="1"/>
          <p:nvPr/>
        </p:nvSpPr>
        <p:spPr>
          <a:xfrm>
            <a:off x="263191" y="1229880"/>
            <a:ext cx="11593610" cy="6375282"/>
          </a:xfrm>
          <a:prstGeom prst="rect">
            <a:avLst/>
          </a:prstGeom>
          <a:noFill/>
        </p:spPr>
        <p:txBody>
          <a:bodyPr wrap="square" rtlCol="0">
            <a:spAutoFit/>
          </a:bodyPr>
          <a:lstStyle/>
          <a:p>
            <a:r>
              <a:rPr lang="fr-FR" sz="2000" dirty="0" smtClean="0">
                <a:latin typeface="Arial" pitchFamily="34" charset="0"/>
                <a:cs typeface="Arial" pitchFamily="34" charset="0"/>
              </a:rPr>
              <a:t>Les relations de l’Ecole avec les familles sont au cœur de la question de l’égalité des chances .</a:t>
            </a:r>
          </a:p>
          <a:p>
            <a:r>
              <a:rPr lang="fr-FR" sz="2000" dirty="0" smtClean="0">
                <a:latin typeface="Arial" pitchFamily="34" charset="0"/>
                <a:cs typeface="Arial" pitchFamily="34" charset="0"/>
              </a:rPr>
              <a:t> </a:t>
            </a:r>
          </a:p>
          <a:p>
            <a:pPr algn="just"/>
            <a:r>
              <a:rPr lang="fr-FR" sz="2000" dirty="0" smtClean="0">
                <a:latin typeface="Arial" pitchFamily="34" charset="0"/>
                <a:cs typeface="Arial" pitchFamily="34" charset="0"/>
              </a:rPr>
              <a:t>La relation de l’Ecole avec les parents est empreinte d’histoire. Longtemps exclus , ces derniers ont  vu leur place reconnue seulement au milieu du XX siècle.</a:t>
            </a:r>
          </a:p>
          <a:p>
            <a:pPr algn="just"/>
            <a:r>
              <a:rPr lang="fr-FR" sz="2000" dirty="0" smtClean="0">
                <a:latin typeface="Arial" pitchFamily="34" charset="0"/>
                <a:cs typeface="Arial" pitchFamily="34" charset="0"/>
              </a:rPr>
              <a:t>Liée dès son origine à la République, l’École avait pour mission de former des citoyens. Dans une    France à forte dominante rurale, faiblement scolarisée et où la langue française était loin d’être          majoritaire, l’ambition d’instruire les enfants à cette fin supposait de les séparer et de les protéger des "mauvaises influences" et des "ingérences" des pouvoirs locaux, des prélats, des patrons et du milieu familial .</a:t>
            </a:r>
          </a:p>
          <a:p>
            <a:pPr algn="just"/>
            <a:endParaRPr lang="fr-FR" sz="2000" dirty="0" smtClean="0">
              <a:latin typeface="Arial" pitchFamily="34" charset="0"/>
              <a:cs typeface="Arial" pitchFamily="34" charset="0"/>
            </a:endParaRPr>
          </a:p>
          <a:p>
            <a:pPr algn="just"/>
            <a:r>
              <a:rPr lang="fr-FR" sz="2000" dirty="0" smtClean="0">
                <a:latin typeface="Arial" pitchFamily="34" charset="0"/>
                <a:cs typeface="Arial" pitchFamily="34" charset="0"/>
              </a:rPr>
              <a:t>C’est seulement à partir du XXe siècle que les parents vont acquérir une reconnaissance et obtenir   des droits qui vont leur permettre de siéger dans les différentes instances et commissions créées au sein des écoles et des établissements scolaires. En 1968, ils entrent au conseil d’administration et au conseil de classe pour les collèges et les lycées ; en 1977, ils siègent au conseil d’école. Ainsi, la      place reconnue des parents par l’École se produit en même temps que se développe la massification scolaire lors de la mise en place progressive du collège unique.</a:t>
            </a:r>
          </a:p>
          <a:p>
            <a:endParaRPr lang="fr-FR" sz="2000" dirty="0" smtClean="0">
              <a:latin typeface="Arial" pitchFamily="34" charset="0"/>
              <a:cs typeface="Arial" pitchFamily="34" charset="0"/>
            </a:endParaRPr>
          </a:p>
          <a:p>
            <a:endParaRPr lang="fr-FR" sz="2000" dirty="0" smtClean="0">
              <a:latin typeface="Arial" pitchFamily="34" charset="0"/>
              <a:cs typeface="Arial" pitchFamily="34" charset="0"/>
            </a:endParaRPr>
          </a:p>
          <a:p>
            <a:endParaRPr lang="fr-FR" sz="2000" dirty="0" smtClean="0">
              <a:latin typeface="Arial" pitchFamily="34" charset="0"/>
              <a:cs typeface="Arial" pitchFamily="34" charset="0"/>
            </a:endParaRPr>
          </a:p>
          <a:p>
            <a:endParaRPr lang="fr-FR" sz="2000" dirty="0">
              <a:latin typeface="Arial" pitchFamily="34" charset="0"/>
              <a:cs typeface="Arial" pitchFamily="34" charset="0"/>
            </a:endParaRP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Arial" pitchFamily="34" charset="0"/>
                <a:cs typeface="Arial" pitchFamily="34" charset="0"/>
              </a:rPr>
              <a:t>Connaitre le prescrit: les textes réglementaires</a:t>
            </a:r>
            <a:endParaRPr lang="fr-FR" sz="4000" dirty="0">
              <a:latin typeface="Arial" pitchFamily="34" charset="0"/>
              <a:cs typeface="Arial" pitchFamily="34" charset="0"/>
            </a:endParaRPr>
          </a:p>
        </p:txBody>
      </p:sp>
      <p:sp>
        <p:nvSpPr>
          <p:cNvPr id="3" name="Espace réservé du contenu 2"/>
          <p:cNvSpPr>
            <a:spLocks noGrp="1"/>
          </p:cNvSpPr>
          <p:nvPr>
            <p:ph idx="1"/>
          </p:nvPr>
        </p:nvSpPr>
        <p:spPr>
          <a:xfrm>
            <a:off x="609599" y="1229879"/>
            <a:ext cx="10972799" cy="5126469"/>
          </a:xfrm>
        </p:spPr>
        <p:txBody>
          <a:bodyPr>
            <a:normAutofit/>
          </a:bodyPr>
          <a:lstStyle/>
          <a:p>
            <a:pPr algn="just"/>
            <a:r>
              <a:rPr lang="fr-FR" sz="2600" dirty="0" smtClean="0">
                <a:latin typeface="Arial" pitchFamily="34" charset="0"/>
                <a:cs typeface="Arial" pitchFamily="34" charset="0"/>
              </a:rPr>
              <a:t>Deux lois récentes rappellent la nécessité d’associer les parents au fonctionnement de l’École et d’en faire des partenaires à part entière de la communauté éducative. Il s’agit de </a:t>
            </a:r>
            <a:r>
              <a:rPr lang="fr-FR" sz="2600" b="1" dirty="0" smtClean="0">
                <a:latin typeface="Arial" pitchFamily="34" charset="0"/>
                <a:cs typeface="Arial" pitchFamily="34" charset="0"/>
              </a:rPr>
              <a:t>la loi d’orientation sur l’éducation du 10 juillet 1989 </a:t>
            </a:r>
            <a:r>
              <a:rPr lang="fr-FR" sz="2600" dirty="0" smtClean="0">
                <a:latin typeface="Arial" pitchFamily="34" charset="0"/>
                <a:cs typeface="Arial" pitchFamily="34" charset="0"/>
              </a:rPr>
              <a:t>et de celle </a:t>
            </a:r>
            <a:r>
              <a:rPr lang="fr-FR" sz="2600" b="1" dirty="0" smtClean="0">
                <a:latin typeface="Arial" pitchFamily="34" charset="0"/>
                <a:cs typeface="Arial" pitchFamily="34" charset="0"/>
              </a:rPr>
              <a:t>d’orientation et de programmation pour la refondation de l’École de la République du 8 juillet 2013</a:t>
            </a:r>
            <a:r>
              <a:rPr lang="fr-FR" sz="2600" dirty="0" smtClean="0">
                <a:latin typeface="Arial" pitchFamily="34" charset="0"/>
                <a:cs typeface="Arial" pitchFamily="34" charset="0"/>
              </a:rPr>
              <a:t>. Cette dernière entend même renforcer la coopération entre les parents et l’École. L’article L.111-1 dans sa nouvelle rédaction précise ainsi : " </a:t>
            </a:r>
            <a:r>
              <a:rPr lang="fr-FR" sz="2600" dirty="0" smtClean="0">
                <a:solidFill>
                  <a:srgbClr val="FF0000"/>
                </a:solidFill>
                <a:latin typeface="Arial" pitchFamily="34" charset="0"/>
                <a:cs typeface="Arial" pitchFamily="34" charset="0"/>
              </a:rPr>
              <a:t>L’école se construit avec la participation des parents, quelle que soit leur origine sociale » </a:t>
            </a:r>
            <a:r>
              <a:rPr lang="fr-FR" sz="2600" dirty="0" smtClean="0">
                <a:latin typeface="Arial" pitchFamily="34" charset="0"/>
                <a:cs typeface="Arial" pitchFamily="34" charset="0"/>
              </a:rPr>
              <a:t>. C’est aussi dans cet esprit que se comprend la circulaire interministérielle du 15 octobre 2013 relative au  renforcement de la coopération entre les parents et l’école dans les </a:t>
            </a:r>
            <a:r>
              <a:rPr lang="fr-FR" sz="2600" dirty="0" err="1" smtClean="0">
                <a:latin typeface="Arial" pitchFamily="34" charset="0"/>
                <a:cs typeface="Arial" pitchFamily="34" charset="0"/>
              </a:rPr>
              <a:t>territoires.</a:t>
            </a:r>
            <a:r>
              <a:rPr lang="fr-FR" sz="2600" dirty="0" err="1" smtClean="0">
                <a:latin typeface="Arial" pitchFamily="34" charset="0"/>
                <a:cs typeface="Arial" pitchFamily="34" charset="0"/>
                <a:hlinkClick r:id="rId3" action="ppaction://hlinkfile"/>
              </a:rPr>
              <a:t>relations</a:t>
            </a:r>
            <a:r>
              <a:rPr lang="fr-FR" sz="2600" dirty="0" smtClean="0">
                <a:latin typeface="Arial" pitchFamily="34" charset="0"/>
                <a:cs typeface="Arial" pitchFamily="34" charset="0"/>
                <a:hlinkClick r:id="rId3" action="ppaction://hlinkfile"/>
              </a:rPr>
              <a:t> Ecole - Parents circulaire 15 octobre 2013.pdf</a:t>
            </a:r>
            <a:endParaRPr lang="fr-FR" sz="2600" dirty="0" smtClean="0">
              <a:latin typeface="Arial" pitchFamily="34" charset="0"/>
              <a:cs typeface="Arial" pitchFamily="34" charset="0"/>
            </a:endParaRPr>
          </a:p>
          <a:p>
            <a:endParaRPr lang="fr-FR" sz="3200" dirty="0" smtClean="0">
              <a:latin typeface="Arial" pitchFamily="34" charset="0"/>
              <a:cs typeface="Arial" pitchFamily="34" charset="0"/>
            </a:endParaRPr>
          </a:p>
          <a:p>
            <a:endParaRPr lang="fr-FR" sz="3200" dirty="0" smtClean="0">
              <a:latin typeface="Arial" pitchFamily="34" charset="0"/>
              <a:cs typeface="Arial" pitchFamily="34" charset="0"/>
            </a:endParaRPr>
          </a:p>
          <a:p>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6</a:t>
            </a:fld>
            <a:endParaRPr lang="fr-FR" altLang=""/>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algn="ctr"/>
            <a:r>
              <a:rPr lang="fr-FR" sz="4000" dirty="0" smtClean="0">
                <a:latin typeface="Arial" pitchFamily="34" charset="0"/>
                <a:cs typeface="Arial" pitchFamily="34" charset="0"/>
              </a:rPr>
              <a:t>Connaitre le prescrit: les textes réglementaires</a:t>
            </a:r>
            <a:endParaRPr lang="fr-FR" sz="4000" dirty="0">
              <a:latin typeface="Arial" pitchFamily="34" charset="0"/>
              <a:cs typeface="Arial" pitchFamily="34" charset="0"/>
            </a:endParaRPr>
          </a:p>
        </p:txBody>
      </p:sp>
      <p:sp>
        <p:nvSpPr>
          <p:cNvPr id="3" name="Espace réservé du contenu 2"/>
          <p:cNvSpPr>
            <a:spLocks noGrp="1"/>
          </p:cNvSpPr>
          <p:nvPr>
            <p:ph idx="1"/>
          </p:nvPr>
        </p:nvSpPr>
        <p:spPr>
          <a:xfrm>
            <a:off x="609599" y="1229879"/>
            <a:ext cx="10972799" cy="5126469"/>
          </a:xfrm>
        </p:spPr>
        <p:txBody>
          <a:bodyPr>
            <a:normAutofit/>
          </a:bodyPr>
          <a:lstStyle/>
          <a:p>
            <a:r>
              <a:rPr lang="fr-FR" sz="2800" dirty="0" smtClean="0">
                <a:latin typeface="Arial" pitchFamily="34" charset="0"/>
                <a:cs typeface="Arial" pitchFamily="34" charset="0"/>
              </a:rPr>
              <a:t>S’agissant des relations Ecole-Familles, enseignant(s)-parent (s), la loi de refondation de l’école de 2013 institue ces relations en tant que gestes professionnels pour les cadres de l’Ecole.</a:t>
            </a:r>
          </a:p>
          <a:p>
            <a:pPr>
              <a:buNone/>
            </a:pPr>
            <a:endParaRPr lang="fr-FR" sz="2800" dirty="0" smtClean="0">
              <a:latin typeface="Arial" pitchFamily="34" charset="0"/>
              <a:cs typeface="Arial" pitchFamily="34" charset="0"/>
            </a:endParaRPr>
          </a:p>
          <a:p>
            <a:r>
              <a:rPr lang="fr-FR" sz="2800" dirty="0" smtClean="0">
                <a:latin typeface="Arial" pitchFamily="34" charset="0"/>
                <a:cs typeface="Arial" pitchFamily="34" charset="0"/>
              </a:rPr>
              <a:t>Le référentiel de l’éducation prioritaire l’inscrit en troisième priorité « coopérer utilement avec les parents »; il propose des orientations et  suggère des dispositifs.</a:t>
            </a:r>
          </a:p>
          <a:p>
            <a:pPr>
              <a:buNone/>
            </a:pPr>
            <a:endParaRPr lang="fr-FR" sz="3200" dirty="0" smtClean="0">
              <a:latin typeface="Arial" pitchFamily="34" charset="0"/>
              <a:cs typeface="Arial" pitchFamily="34" charset="0"/>
            </a:endParaRPr>
          </a:p>
          <a:p>
            <a:endParaRPr lang="fr-FR" sz="3200" dirty="0" smtClean="0">
              <a:latin typeface="Arial" pitchFamily="34" charset="0"/>
              <a:cs typeface="Arial" pitchFamily="34" charset="0"/>
            </a:endParaRPr>
          </a:p>
          <a:p>
            <a:endParaRPr lang="fr-FR" dirty="0"/>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7</a:t>
            </a:fld>
            <a:endParaRPr lang="fr-FR" altLang=""/>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4"/>
          <p:cNvSpPr>
            <a:spLocks noGrp="1"/>
          </p:cNvSpPr>
          <p:nvPr>
            <p:ph type="title"/>
          </p:nvPr>
        </p:nvSpPr>
        <p:spPr/>
        <p:txBody>
          <a:bodyPr/>
          <a:lstStyle/>
          <a:p>
            <a:pPr algn="ctr"/>
            <a:r>
              <a:rPr lang="fr-FR" dirty="0">
                <a:latin typeface="Arial" pitchFamily="34" charset="0"/>
                <a:cs typeface="Arial" pitchFamily="34" charset="0"/>
              </a:rPr>
              <a:t>C</a:t>
            </a:r>
            <a:r>
              <a:rPr lang="fr-FR" dirty="0" smtClean="0">
                <a:latin typeface="Arial" pitchFamily="34" charset="0"/>
                <a:cs typeface="Arial" pitchFamily="34" charset="0"/>
              </a:rPr>
              <a:t>onnaitre </a:t>
            </a:r>
            <a:r>
              <a:rPr lang="fr-FR" dirty="0">
                <a:latin typeface="Arial" pitchFamily="34" charset="0"/>
                <a:cs typeface="Arial" pitchFamily="34" charset="0"/>
              </a:rPr>
              <a:t>le prescrit </a:t>
            </a:r>
          </a:p>
        </p:txBody>
      </p:sp>
      <p:pic>
        <p:nvPicPr>
          <p:cNvPr id="7" name="Image 6" descr="Capture d’écran 2016-12-09 à 09.37.01.png"/>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295468" y="1412776"/>
            <a:ext cx="9276289" cy="4824536"/>
          </a:xfrm>
          <a:prstGeom prst="rect">
            <a:avLst/>
          </a:prstGeom>
        </p:spPr>
      </p:pic>
    </p:spTree>
    <p:extLst>
      <p:ext uri="{BB962C8B-B14F-4D97-AF65-F5344CB8AC3E}">
        <p14:creationId xmlns:p14="http://schemas.microsoft.com/office/powerpoint/2010/main" xmlns="" val="13060233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01E4846-8246-4635-9C31-95AAC71C63F1}"/>
              </a:ext>
            </a:extLst>
          </p:cNvPr>
          <p:cNvSpPr>
            <a:spLocks noGrp="1"/>
          </p:cNvSpPr>
          <p:nvPr>
            <p:ph type="title"/>
          </p:nvPr>
        </p:nvSpPr>
        <p:spPr/>
        <p:txBody>
          <a:bodyPr>
            <a:normAutofit fontScale="90000"/>
          </a:bodyPr>
          <a:lstStyle/>
          <a:p>
            <a:pPr algn="ctr"/>
            <a:r>
              <a:rPr lang="fr-FR" dirty="0" smtClean="0">
                <a:latin typeface="Arial" pitchFamily="34" charset="0"/>
                <a:cs typeface="Arial" pitchFamily="34" charset="0"/>
              </a:rPr>
              <a:t>Connaitre le prescrit: les trois priorités départementales.</a:t>
            </a:r>
            <a:endParaRPr lang="fr-FR" dirty="0">
              <a:latin typeface="Arial" pitchFamily="34" charset="0"/>
              <a:cs typeface="Arial" pitchFamily="34" charset="0"/>
            </a:endParaRPr>
          </a:p>
        </p:txBody>
      </p:sp>
      <p:sp>
        <p:nvSpPr>
          <p:cNvPr id="3" name="Espace réservé du contenu 2">
            <a:extLst>
              <a:ext uri="{FF2B5EF4-FFF2-40B4-BE49-F238E27FC236}">
                <a16:creationId xmlns:a16="http://schemas.microsoft.com/office/drawing/2014/main" xmlns="" id="{C274079A-4AE8-4667-8E36-9798DF4C3AD6}"/>
              </a:ext>
            </a:extLst>
          </p:cNvPr>
          <p:cNvSpPr>
            <a:spLocks noGrp="1"/>
          </p:cNvSpPr>
          <p:nvPr>
            <p:ph idx="1"/>
          </p:nvPr>
        </p:nvSpPr>
        <p:spPr>
          <a:xfrm>
            <a:off x="609599" y="1628750"/>
            <a:ext cx="10972799" cy="4768864"/>
          </a:xfrm>
        </p:spPr>
        <p:txBody>
          <a:bodyPr>
            <a:normAutofit fontScale="77500" lnSpcReduction="20000"/>
          </a:bodyPr>
          <a:lstStyle/>
          <a:p>
            <a:pPr algn="just">
              <a:buNone/>
            </a:pPr>
            <a:r>
              <a:rPr lang="fr-FR" dirty="0" smtClean="0"/>
              <a:t> </a:t>
            </a:r>
            <a:r>
              <a:rPr lang="fr-FR" sz="2900" dirty="0">
                <a:latin typeface="Arial" pitchFamily="34" charset="0"/>
                <a:cs typeface="Arial" pitchFamily="34" charset="0"/>
              </a:rPr>
              <a:t>E</a:t>
            </a:r>
            <a:r>
              <a:rPr lang="fr-FR" sz="2900" dirty="0" smtClean="0">
                <a:latin typeface="Arial" pitchFamily="34" charset="0"/>
                <a:cs typeface="Arial" pitchFamily="34" charset="0"/>
              </a:rPr>
              <a:t>n </a:t>
            </a:r>
            <a:r>
              <a:rPr lang="fr-FR" sz="2900" dirty="0">
                <a:latin typeface="Arial" pitchFamily="34" charset="0"/>
                <a:cs typeface="Arial" pitchFamily="34" charset="0"/>
              </a:rPr>
              <a:t>appui sur l’axe fondamental qu’est la transmission et le respect des valeurs de la République:</a:t>
            </a:r>
          </a:p>
          <a:p>
            <a:pPr algn="just"/>
            <a:endParaRPr lang="fr-FR" sz="2900" dirty="0">
              <a:latin typeface="Arial" pitchFamily="34" charset="0"/>
              <a:cs typeface="Arial" pitchFamily="34" charset="0"/>
            </a:endParaRPr>
          </a:p>
          <a:p>
            <a:pPr marL="0" indent="0" algn="just">
              <a:buNone/>
            </a:pPr>
            <a:r>
              <a:rPr lang="fr-FR" sz="2900" dirty="0">
                <a:latin typeface="Arial" pitchFamily="34" charset="0"/>
                <a:cs typeface="Arial" pitchFamily="34" charset="0"/>
              </a:rPr>
              <a:t>-renforcer la lutte contre les inégalités: c’est lutter contre le déterminisme social en territorialisant l’action, en personnalisant les réponses pédagogiques notamment auprès des élèves les plus fragiles et en </a:t>
            </a:r>
            <a:r>
              <a:rPr lang="fr-FR" sz="2900" dirty="0">
                <a:solidFill>
                  <a:schemeClr val="tx1"/>
                </a:solidFill>
                <a:latin typeface="Arial" pitchFamily="34" charset="0"/>
                <a:cs typeface="Arial" pitchFamily="34" charset="0"/>
              </a:rPr>
              <a:t>encourageant la persévérance scolaire.</a:t>
            </a:r>
          </a:p>
          <a:p>
            <a:pPr marL="0" indent="0" algn="just">
              <a:buNone/>
            </a:pPr>
            <a:endParaRPr lang="fr-FR" sz="2900" dirty="0">
              <a:solidFill>
                <a:schemeClr val="tx1"/>
              </a:solidFill>
              <a:latin typeface="Arial" pitchFamily="34" charset="0"/>
              <a:cs typeface="Arial" pitchFamily="34" charset="0"/>
            </a:endParaRPr>
          </a:p>
          <a:p>
            <a:pPr marL="0" indent="0" algn="just">
              <a:buNone/>
            </a:pPr>
            <a:r>
              <a:rPr lang="fr-FR" sz="2900" dirty="0">
                <a:solidFill>
                  <a:schemeClr val="tx1"/>
                </a:solidFill>
                <a:latin typeface="Arial" pitchFamily="34" charset="0"/>
                <a:cs typeface="Arial" pitchFamily="34" charset="0"/>
              </a:rPr>
              <a:t>-renforcer l’excellence académique et sécuriser le parcours de chacun: c’est améliorer la performance scolaire en sécurisant le parcours des élèves ainsi que leurs conditions de vie tout en travaillant à l’amélioration des résultats aux évaluations et examens.</a:t>
            </a:r>
          </a:p>
          <a:p>
            <a:pPr marL="0" indent="0" algn="just">
              <a:buNone/>
            </a:pPr>
            <a:endParaRPr lang="fr-FR" sz="2900" dirty="0">
              <a:solidFill>
                <a:schemeClr val="tx1"/>
              </a:solidFill>
              <a:latin typeface="Arial" pitchFamily="34" charset="0"/>
              <a:cs typeface="Arial" pitchFamily="34" charset="0"/>
            </a:endParaRPr>
          </a:p>
          <a:p>
            <a:pPr marL="0" indent="0" algn="just">
              <a:buNone/>
            </a:pPr>
            <a:r>
              <a:rPr lang="fr-FR" sz="2900" dirty="0">
                <a:solidFill>
                  <a:schemeClr val="tx1"/>
                </a:solidFill>
                <a:latin typeface="Arial" pitchFamily="34" charset="0"/>
                <a:cs typeface="Arial" pitchFamily="34" charset="0"/>
              </a:rPr>
              <a:t>-renforcer l’accompagnement et l’autonomie des acteurs: c’est développer la confiance en favorisant l’autonomie et la prise d’initiatives en territoire, en développant la formation de proximité et en ouvrant l’Ecole à ses </a:t>
            </a:r>
            <a:r>
              <a:rPr lang="fr-FR" sz="2900" dirty="0" err="1" smtClean="0">
                <a:solidFill>
                  <a:schemeClr val="tx1"/>
                </a:solidFill>
                <a:latin typeface="Arial" pitchFamily="34" charset="0"/>
                <a:cs typeface="Arial" pitchFamily="34" charset="0"/>
              </a:rPr>
              <a:t>partenaires.</a:t>
            </a:r>
            <a:r>
              <a:rPr lang="fr-FR" sz="2900" dirty="0" err="1" smtClean="0">
                <a:solidFill>
                  <a:schemeClr val="tx1"/>
                </a:solidFill>
                <a:latin typeface="Arial" pitchFamily="34" charset="0"/>
                <a:cs typeface="Arial" pitchFamily="34" charset="0"/>
                <a:hlinkClick r:id="rId3" action="ppaction://hlinkfile"/>
              </a:rPr>
              <a:t>ressources</a:t>
            </a:r>
            <a:r>
              <a:rPr lang="fr-FR" sz="2900" dirty="0" smtClean="0">
                <a:solidFill>
                  <a:schemeClr val="tx1"/>
                </a:solidFill>
                <a:latin typeface="Arial" pitchFamily="34" charset="0"/>
                <a:cs typeface="Arial" pitchFamily="34" charset="0"/>
                <a:hlinkClick r:id="rId3" action="ppaction://hlinkfile"/>
              </a:rPr>
              <a:t> </a:t>
            </a:r>
            <a:r>
              <a:rPr lang="fr-FR" sz="2900" dirty="0" err="1" smtClean="0">
                <a:solidFill>
                  <a:schemeClr val="tx1"/>
                </a:solidFill>
                <a:latin typeface="Arial" pitchFamily="34" charset="0"/>
                <a:cs typeface="Arial" pitchFamily="34" charset="0"/>
                <a:hlinkClick r:id="rId3" action="ppaction://hlinkfile"/>
              </a:rPr>
              <a:t>utilisées\Document</a:t>
            </a:r>
            <a:r>
              <a:rPr lang="fr-FR" sz="2900" dirty="0" smtClean="0">
                <a:solidFill>
                  <a:schemeClr val="tx1"/>
                </a:solidFill>
                <a:latin typeface="Arial" pitchFamily="34" charset="0"/>
                <a:cs typeface="Arial" pitchFamily="34" charset="0"/>
                <a:hlinkClick r:id="rId3" action="ppaction://hlinkfile"/>
              </a:rPr>
              <a:t> d'aide au diagnostic et à la rédaction du projet d'école.pdf</a:t>
            </a:r>
            <a:endParaRPr lang="fr-FR" sz="2900" dirty="0" smtClean="0">
              <a:solidFill>
                <a:schemeClr val="tx1"/>
              </a:solidFill>
              <a:latin typeface="Arial" pitchFamily="34" charset="0"/>
              <a:cs typeface="Arial" pitchFamily="34" charset="0"/>
            </a:endParaRPr>
          </a:p>
        </p:txBody>
      </p:sp>
      <p:sp>
        <p:nvSpPr>
          <p:cNvPr id="4" name="Espace réservé du numéro de diapositive 3"/>
          <p:cNvSpPr>
            <a:spLocks noGrp="1"/>
          </p:cNvSpPr>
          <p:nvPr>
            <p:ph type="sldNum" sz="quarter" idx="12"/>
          </p:nvPr>
        </p:nvSpPr>
        <p:spPr/>
        <p:txBody>
          <a:bodyPr/>
          <a:lstStyle/>
          <a:p>
            <a:pPr>
              <a:defRPr lang="ko-KR"/>
            </a:pPr>
            <a:fld id="{7689D65B-B557-4199-BC6A-66D78FAB8C53}" type="slidenum">
              <a:rPr lang="fr-FR" altLang="" smtClean="0"/>
              <a:pPr>
                <a:defRPr lang="ko-KR"/>
              </a:pPr>
              <a:t>9</a:t>
            </a:fld>
            <a:endParaRPr lang="fr-FR" altLang=""/>
          </a:p>
        </p:txBody>
      </p:sp>
    </p:spTree>
    <p:extLst>
      <p:ext uri="{BB962C8B-B14F-4D97-AF65-F5344CB8AC3E}">
        <p14:creationId xmlns:p14="http://schemas.microsoft.com/office/powerpoint/2010/main" xmlns="" val="2381449355"/>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Rise">
  <a:themeElements>
    <a:clrScheme name="Rise">
      <a:dk1>
        <a:srgbClr val="000000"/>
      </a:dk1>
      <a:lt1>
        <a:srgbClr val="FFFFFF"/>
      </a:lt1>
      <a:dk2>
        <a:srgbClr val="031F57"/>
      </a:dk2>
      <a:lt2>
        <a:srgbClr val="D7F5FF"/>
      </a:lt2>
      <a:accent1>
        <a:srgbClr val="063879"/>
      </a:accent1>
      <a:accent2>
        <a:srgbClr val="5B9EF7"/>
      </a:accent2>
      <a:accent3>
        <a:srgbClr val="008DBB"/>
      </a:accent3>
      <a:accent4>
        <a:srgbClr val="37CFFF"/>
      </a:accent4>
      <a:accent5>
        <a:srgbClr val="CBD2D7"/>
      </a:accent5>
      <a:accent6>
        <a:srgbClr val="5C6E7A"/>
      </a:accent6>
      <a:hlink>
        <a:srgbClr val="28D3EA"/>
      </a:hlink>
      <a:folHlink>
        <a:srgbClr val="0033CC"/>
      </a:folHlink>
    </a:clrScheme>
    <a:fontScheme name="상승">
      <a:majorFont>
        <a:latin typeface="Tahoma"/>
        <a:ea typeface="한컴 윤고딕 240"/>
        <a:cs typeface="함초롬돋움"/>
      </a:majorFont>
      <a:minorFont>
        <a:latin typeface="Tahoma"/>
        <a:ea typeface="함초롬돋움"/>
        <a:cs typeface="함초롬돋움"/>
      </a:minorFont>
    </a:fontScheme>
    <a:fmtScheme name="상승">
      <a:fillStyleLst>
        <a:gradFill rotWithShape="1">
          <a:gsLst>
            <a:gs pos="0">
              <a:schemeClr val="phClr"/>
            </a:gs>
            <a:gs pos="100000">
              <a:schemeClr val="phClr">
                <a:tint val="100000"/>
              </a:schemeClr>
            </a:gs>
          </a:gsLst>
          <a:lin ang="5400000" scaled="0"/>
        </a:gradFill>
        <a:gradFill rotWithShape="1">
          <a:gsLst>
            <a:gs pos="0">
              <a:schemeClr val="phClr">
                <a:tint val="60000"/>
                <a:satMod val="300000"/>
              </a:schemeClr>
            </a:gs>
            <a:gs pos="35000">
              <a:schemeClr val="phClr">
                <a:tint val="40000"/>
                <a:satMod val="300000"/>
              </a:schemeClr>
            </a:gs>
            <a:gs pos="100000">
              <a:schemeClr val="phClr">
                <a:tint val="15000"/>
                <a:satMod val="350000"/>
              </a:schemeClr>
            </a:gs>
          </a:gsLst>
          <a:path path="circle">
            <a:fillToRect l="100000" t="100000" r="100000" b="100000"/>
          </a:path>
        </a:gradFill>
        <a:gradFill rotWithShape="1">
          <a:gsLst>
            <a:gs pos="0">
              <a:schemeClr val="phClr">
                <a:shade val="51000"/>
                <a:satMod val="130000"/>
              </a:schemeClr>
            </a:gs>
            <a:gs pos="80000">
              <a:schemeClr val="phClr">
                <a:shade val="93000"/>
                <a:satMod val="130000"/>
              </a:schemeClr>
            </a:gs>
            <a:gs pos="100000">
              <a:schemeClr val="phClr">
                <a:tint val="100000"/>
                <a:shade val="90000"/>
                <a:satMod val="160000"/>
              </a:schemeClr>
            </a:gs>
          </a:gsLst>
          <a:lin ang="16200000" scaled="0"/>
        </a:gradFill>
      </a:fillStyleLst>
      <a:lnStyleLst>
        <a:ln w="15875" cap="sq" cmpd="dbl" algn="ctr">
          <a:solidFill>
            <a:schemeClr val="phClr">
              <a:shade val="95000"/>
              <a:satMod val="105000"/>
            </a:scheme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reflection blurRad="12700" stA="26000" endPos="28000" dist="38100" dir="5400000" sy="-100000" rotWithShape="0"/>
          </a:effectLst>
        </a:effectStyle>
        <a:effectStyle>
          <a:effectLst>
            <a:innerShdw blurRad="50800" dist="25400" dir="13500000">
              <a:srgbClr val="000000">
                <a:alpha val="75000"/>
              </a:srgbClr>
            </a:innerShdw>
          </a:effectLst>
        </a:effectStyle>
      </a:effectStyleLst>
      <a:bgFillStyleLst>
        <a:solidFill>
          <a:schemeClr val="phClr"/>
        </a:solidFill>
        <a:gradFill>
          <a:gsLst>
            <a:gs pos="0">
              <a:schemeClr val="phClr">
                <a:tint val="70000"/>
                <a:shade val="90000"/>
                <a:satMod val="100000"/>
              </a:schemeClr>
            </a:gs>
            <a:gs pos="60000">
              <a:schemeClr val="phClr">
                <a:tint val="90000"/>
                <a:shade val="80000"/>
                <a:satMod val="100000"/>
              </a:schemeClr>
            </a:gs>
            <a:gs pos="100000">
              <a:schemeClr val="phClr">
                <a:tint val="100000"/>
                <a:shade val="80000"/>
                <a:alpha val="100000"/>
                <a:satMod val="100000"/>
              </a:schemeClr>
            </a:gs>
          </a:gsLst>
          <a:path path="circle">
            <a:fillToRect l="50000" t="50000" r="50000" b="50000"/>
          </a:path>
        </a:gradFill>
        <a:gradFill rotWithShape="1">
          <a:gsLst>
            <a:gs pos="0">
              <a:schemeClr val="phClr">
                <a:tint val="100000"/>
              </a:schemeClr>
            </a:gs>
            <a:gs pos="45000">
              <a:schemeClr val="phClr">
                <a:tint val="80000"/>
                <a:shade val="80000"/>
                <a:alpha val="100000"/>
                <a:hueMod val="100000"/>
                <a:satMod val="100000"/>
              </a:schemeClr>
            </a:gs>
            <a:gs pos="100000">
              <a:schemeClr val="phClr">
                <a:tint val="100000"/>
                <a:shade val="80000"/>
                <a:alpha val="100000"/>
                <a:hueMod val="100000"/>
                <a:satMod val="100000"/>
                <a:lumMod val="100000"/>
              </a:schemeClr>
            </a:gs>
          </a:gsLst>
          <a:lin ang="2820000" scaled="0"/>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TotalTime>
  <Words>2723</Words>
  <Application>Microsoft Office PowerPoint</Application>
  <PresentationFormat>Personnalisé</PresentationFormat>
  <Paragraphs>230</Paragraphs>
  <Slides>21</Slides>
  <Notes>19</Notes>
  <HiddenSlides>0</HiddenSlides>
  <MMClips>0</MMClips>
  <ScaleCrop>false</ScaleCrop>
  <HeadingPairs>
    <vt:vector size="4" baseType="variant">
      <vt:variant>
        <vt:lpstr>Thème</vt:lpstr>
      </vt:variant>
      <vt:variant>
        <vt:i4>1</vt:i4>
      </vt:variant>
      <vt:variant>
        <vt:lpstr>Titres des diapositives</vt:lpstr>
      </vt:variant>
      <vt:variant>
        <vt:i4>21</vt:i4>
      </vt:variant>
    </vt:vector>
  </HeadingPairs>
  <TitlesOfParts>
    <vt:vector size="22" baseType="lpstr">
      <vt:lpstr>Rise</vt:lpstr>
      <vt:lpstr>Relations Ecole - familles</vt:lpstr>
      <vt:lpstr>Plan de l’intervention</vt:lpstr>
      <vt:lpstr>Objectifs de la formation</vt:lpstr>
      <vt:lpstr> </vt:lpstr>
      <vt:lpstr>Connaitre le prescrit</vt:lpstr>
      <vt:lpstr>Connaitre le prescrit: les textes réglementaires</vt:lpstr>
      <vt:lpstr>Connaitre le prescrit: les textes réglementaires</vt:lpstr>
      <vt:lpstr>Connaitre le prescrit </vt:lpstr>
      <vt:lpstr>Connaitre le prescrit: les trois priorités départementales.</vt:lpstr>
      <vt:lpstr>Lire le réel</vt:lpstr>
      <vt:lpstr>Lire le réel</vt:lpstr>
      <vt:lpstr>Lire le réel</vt:lpstr>
      <vt:lpstr>Lire le réel : les temporalités</vt:lpstr>
      <vt:lpstr>Lire le réel : les modalités de rencontres</vt:lpstr>
      <vt:lpstr>Oser les outils: les entretiens individuels</vt:lpstr>
      <vt:lpstr>Oser les outils: les entretiens individuels</vt:lpstr>
      <vt:lpstr>Oser les outils: les entretiens individuels (La mallette des parents)</vt:lpstr>
      <vt:lpstr>Pour poursuivre la réflexion</vt:lpstr>
      <vt:lpstr>Diapositive 19</vt:lpstr>
      <vt:lpstr>Les principes de justice dans les rapports entre les parents et l’Ecole</vt:lpstr>
      <vt:lpstr>Diapositive 21</vt:lpstr>
    </vt:vector>
  </TitlesOfParts>
  <LinksUpToDate>false</LinksUpToDate>
  <SharedDoc>false</SharedDoc>
  <HyperlinkBase/>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PROJET D' ECOLE</dc:title>
  <dc:creator>christine.demarson.simon</dc:creator>
  <cp:lastModifiedBy>Christine Simon</cp:lastModifiedBy>
  <cp:revision>98</cp:revision>
  <dcterms:created xsi:type="dcterms:W3CDTF">2018-03-18T15:43:12Z</dcterms:created>
  <dcterms:modified xsi:type="dcterms:W3CDTF">2018-05-25T07:54:07Z</dcterms:modified>
</cp:coreProperties>
</file>