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0" r:id="rId1"/>
  </p:sldMasterIdLst>
  <p:notesMasterIdLst>
    <p:notesMasterId r:id="rId23"/>
  </p:notesMasterIdLst>
  <p:sldIdLst>
    <p:sldId id="256" r:id="rId2"/>
    <p:sldId id="278" r:id="rId3"/>
    <p:sldId id="279" r:id="rId4"/>
    <p:sldId id="308" r:id="rId5"/>
    <p:sldId id="304" r:id="rId6"/>
    <p:sldId id="305" r:id="rId7"/>
    <p:sldId id="309" r:id="rId8"/>
    <p:sldId id="311" r:id="rId9"/>
    <p:sldId id="306" r:id="rId10"/>
    <p:sldId id="295" r:id="rId11"/>
    <p:sldId id="294" r:id="rId12"/>
    <p:sldId id="296" r:id="rId13"/>
    <p:sldId id="298" r:id="rId14"/>
    <p:sldId id="300" r:id="rId15"/>
    <p:sldId id="302" r:id="rId16"/>
    <p:sldId id="301" r:id="rId17"/>
    <p:sldId id="319" r:id="rId18"/>
    <p:sldId id="271" r:id="rId19"/>
    <p:sldId id="277" r:id="rId20"/>
    <p:sldId id="318" r:id="rId21"/>
    <p:sldId id="276" r:id="rId22"/>
  </p:sldIdLst>
  <p:sldSz cx="12192000" cy="6858000"/>
  <p:notesSz cx="6669088" cy="9926638"/>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58">
          <p15:clr>
            <a:srgbClr val="A4A3A4"/>
          </p15:clr>
        </p15:guide>
        <p15:guide id="2" pos="383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62206" autoAdjust="0"/>
  </p:normalViewPr>
  <p:slideViewPr>
    <p:cSldViewPr snapToObjects="1">
      <p:cViewPr varScale="1">
        <p:scale>
          <a:sx n="44" d="100"/>
          <a:sy n="44" d="100"/>
        </p:scale>
        <p:origin x="-1710" y="-96"/>
      </p:cViewPr>
      <p:guideLst>
        <p:guide orient="horz" pos="2158"/>
        <p:guide pos="3838"/>
      </p:guideLst>
    </p:cSldViewPr>
  </p:slideViewPr>
  <p:notesTextViewPr>
    <p:cViewPr>
      <p:scale>
        <a:sx n="100" d="100"/>
        <a:sy n="100" d="100"/>
      </p:scale>
      <p:origin x="0" y="0"/>
    </p:cViewPr>
  </p:notesText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C5DB066C-6519-4B26-82F6-704FF28C0E48}" type="datetimeFigureOut">
              <a:rPr lang="fr-FR" smtClean="0"/>
              <a:pPr/>
              <a:t>25/05/2018</a:t>
            </a:fld>
            <a:endParaRPr lang="fr-FR"/>
          </a:p>
        </p:txBody>
      </p:sp>
      <p:sp>
        <p:nvSpPr>
          <p:cNvPr id="4" name="Espace réservé de l'image des diapositives 3"/>
          <p:cNvSpPr>
            <a:spLocks noGrp="1" noRot="1" noChangeAspect="1"/>
          </p:cNvSpPr>
          <p:nvPr>
            <p:ph type="sldImg" idx="2"/>
          </p:nvPr>
        </p:nvSpPr>
        <p:spPr>
          <a:xfrm>
            <a:off x="26988" y="744538"/>
            <a:ext cx="6615112"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66909" y="4715153"/>
            <a:ext cx="5335270" cy="446698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07A1BF59-CBA9-468E-84D8-FDBA00E64E92}"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7A1BF59-CBA9-468E-84D8-FDBA00E64E92}" type="slidenum">
              <a:rPr lang="fr-FR" smtClean="0"/>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 40</a:t>
            </a:r>
            <a:endParaRPr lang="fr-FR" dirty="0"/>
          </a:p>
        </p:txBody>
      </p:sp>
      <p:sp>
        <p:nvSpPr>
          <p:cNvPr id="4" name="Espace réservé du numéro de diapositive 3"/>
          <p:cNvSpPr>
            <a:spLocks noGrp="1"/>
          </p:cNvSpPr>
          <p:nvPr>
            <p:ph type="sldNum" sz="quarter" idx="10"/>
          </p:nvPr>
        </p:nvSpPr>
        <p:spPr/>
        <p:txBody>
          <a:bodyPr/>
          <a:lstStyle/>
          <a:p>
            <a:fld id="{07A1BF59-CBA9-468E-84D8-FDBA00E64E92}" type="slidenum">
              <a:rPr lang="fr-FR" smtClean="0"/>
              <a:pPr/>
              <a:t>11</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Sur le café pédagogique, article</a:t>
            </a:r>
            <a:r>
              <a:rPr lang="fr-FR" baseline="0" dirty="0" smtClean="0"/>
              <a:t> sur les lycées en éducation prioritaire et l’importance que les élèves et leurs parents accordent à l’Ecole.</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07A1BF59-CBA9-468E-84D8-FDBA00E64E92}" type="slidenum">
              <a:rPr lang="fr-FR" smtClean="0"/>
              <a:pPr/>
              <a:t>12</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6988" y="744538"/>
            <a:ext cx="6615112" cy="3722687"/>
          </a:xfrm>
        </p:spPr>
      </p:sp>
      <p:sp>
        <p:nvSpPr>
          <p:cNvPr id="3" name="Espace réservé des commentaires 2"/>
          <p:cNvSpPr>
            <a:spLocks noGrp="1"/>
          </p:cNvSpPr>
          <p:nvPr>
            <p:ph type="body" idx="1"/>
          </p:nvPr>
        </p:nvSpPr>
        <p:spPr/>
        <p:txBody>
          <a:bodyPr/>
          <a:lstStyle/>
          <a:p>
            <a:r>
              <a:rPr lang="fr-FR" b="1" dirty="0" smtClean="0"/>
              <a:t>Temporalités scolaires</a:t>
            </a:r>
          </a:p>
          <a:p>
            <a:r>
              <a:rPr lang="fr-FR" dirty="0" smtClean="0"/>
              <a:t>Tout au long de la scolarité de leur enfant, les parents rencontrent de nombreux enseignants qui leur demandent tous de leur faire confiance alors qu’ils ont des postures, des modalités d’échanges et des exigences variées pour ne pas dire contradictoires. Si les parents ne connaissent pas la manière dont les enfants apprennent dans le contexte scolaire, dans la durée et la continuité, </a:t>
            </a:r>
            <a:r>
              <a:rPr lang="fr-FR" b="1" i="1" dirty="0" smtClean="0">
                <a:solidFill>
                  <a:srgbClr val="FF0000"/>
                </a:solidFill>
              </a:rPr>
              <a:t>ils sont les seuls garants possibles du suivi de leur enfant dans et hors l’école.</a:t>
            </a:r>
          </a:p>
          <a:p>
            <a:r>
              <a:rPr lang="fr-FR" dirty="0" smtClean="0"/>
              <a:t>Quel que soit le niveau d’enseignement </a:t>
            </a:r>
            <a:r>
              <a:rPr lang="fr-FR" dirty="0" err="1" smtClean="0"/>
              <a:t>et-ou</a:t>
            </a:r>
            <a:r>
              <a:rPr lang="fr-FR" dirty="0" smtClean="0"/>
              <a:t> d’intervention pour les professionnels, se construire une représentation longitudinale de la scolarité avec les étapes marquantes des élèves accompagnés par leurs parents, aide à prendre conscience, à situer dans une perspective temporelle les temps forts de création de liens et ceux de liaison.</a:t>
            </a:r>
          </a:p>
          <a:p>
            <a:r>
              <a:rPr lang="fr-FR" dirty="0" smtClean="0"/>
              <a:t>À la lecture de cette frise du temps, plusieurs constats s’imposent </a:t>
            </a:r>
            <a:r>
              <a:rPr lang="fr-FR" b="1" dirty="0" smtClean="0"/>
              <a:t>: L’unité de référence pour les professionnels est l’année scolaire </a:t>
            </a:r>
            <a:r>
              <a:rPr lang="fr-FR" dirty="0" smtClean="0"/>
              <a:t>avec une tension forte à chaque commencement. C’est dans les moments les plus anxiogènes de la scolarité que les parents se rapprochent le plus de l’école : L’entrée à l’école maternelle avec les enjeux qui se polarisent sur la séparation mère-enfant et sur la qualité de la relation de l’</a:t>
            </a:r>
            <a:r>
              <a:rPr lang="fr-FR" dirty="0" err="1" smtClean="0"/>
              <a:t>enseignant.e</a:t>
            </a:r>
            <a:r>
              <a:rPr lang="fr-FR" dirty="0" smtClean="0"/>
              <a:t> avec son enfant La classe de Cours préparatoire avec les enjeux d’apprentissage du lire, écrire, compter. L’entrée au collège avec les enjeux de s’adapter à une nouvelle organisation scolaire en termes d’espace, de temps, de disciplines, du nombre d’adultes aux fonctions variées, d’autonomie dans le travail personnel, tout en considérant la passage à l’adolescence. La classe de troisième avec les enjeux de l’orientation.</a:t>
            </a:r>
          </a:p>
          <a:p>
            <a:r>
              <a:rPr lang="fr-FR" dirty="0" smtClean="0"/>
              <a:t>La visibilité des parents diminue jusqu’à disparaitre au fur et à mesure que les enfants grandissent.</a:t>
            </a:r>
          </a:p>
          <a:p>
            <a:r>
              <a:rPr lang="fr-FR" dirty="0" smtClean="0"/>
              <a:t>Entre discontinuités et ruptures dans les différentes formes scolaires, du début de la maternelle jusqu’à la fin du collège, quelles cohérences sont possibles à filer ? Quelle lisibilité ? Quels accompagnements ? Quels espaces de coprésence et </a:t>
            </a:r>
            <a:r>
              <a:rPr lang="fr-FR" dirty="0" err="1" smtClean="0"/>
              <a:t>co</a:t>
            </a:r>
            <a:r>
              <a:rPr lang="fr-FR" dirty="0" smtClean="0"/>
              <a:t>-construction de relations parents-professionnels avec pour finalités l’accompagnement à la scolarité de l’enfant et du jeune ?</a:t>
            </a:r>
          </a:p>
          <a:p>
            <a:endParaRPr lang="fr-FR" dirty="0"/>
          </a:p>
        </p:txBody>
      </p:sp>
      <p:sp>
        <p:nvSpPr>
          <p:cNvPr id="4" name="Espace réservé du numéro de diapositive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ct val="25000"/>
              <a:buFont typeface="Calibri"/>
              <a:buNone/>
            </a:pPr>
            <a:fld id="{00000000-1234-1234-1234-123412341234}" type="slidenum">
              <a:rPr lang="en-US" sz="1200" b="0" i="0" u="none" strike="noStrike" cap="none" smtClean="0">
                <a:solidFill>
                  <a:srgbClr val="000000"/>
                </a:solidFill>
                <a:latin typeface="Calibri"/>
                <a:ea typeface="Calibri"/>
                <a:cs typeface="Calibri"/>
                <a:sym typeface="Calibri"/>
              </a:rPr>
              <a:pPr marL="0" marR="0" lvl="0" indent="0" algn="r" rtl="0">
                <a:lnSpc>
                  <a:spcPct val="100000"/>
                </a:lnSpc>
                <a:spcBef>
                  <a:spcPts val="0"/>
                </a:spcBef>
                <a:spcAft>
                  <a:spcPts val="0"/>
                </a:spcAft>
                <a:buClr>
                  <a:srgbClr val="000000"/>
                </a:buClr>
                <a:buSzPct val="25000"/>
                <a:buFont typeface="Calibri"/>
                <a:buNone/>
              </a:pPr>
              <a:t>13</a:t>
            </a:fld>
            <a:endParaRPr lang="en-US"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xmlns="" val="39310711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6988" y="744538"/>
            <a:ext cx="6615112" cy="3722687"/>
          </a:xfrm>
        </p:spPr>
      </p:sp>
      <p:sp>
        <p:nvSpPr>
          <p:cNvPr id="3" name="Espace réservé des commentaires 2"/>
          <p:cNvSpPr>
            <a:spLocks noGrp="1"/>
          </p:cNvSpPr>
          <p:nvPr>
            <p:ph type="body" idx="1"/>
          </p:nvPr>
        </p:nvSpPr>
        <p:spPr/>
        <p:txBody>
          <a:bodyPr/>
          <a:lstStyle/>
          <a:p>
            <a:r>
              <a:rPr lang="fr-FR" dirty="0" smtClean="0"/>
              <a:t>Ce schéma peut être utilisé à différentes étapes :</a:t>
            </a:r>
          </a:p>
          <a:p>
            <a:r>
              <a:rPr lang="fr-FR" dirty="0" smtClean="0"/>
              <a:t>C’est </a:t>
            </a:r>
            <a:r>
              <a:rPr lang="fr-FR" b="1" dirty="0" smtClean="0"/>
              <a:t>un outil pour faire le point </a:t>
            </a:r>
            <a:r>
              <a:rPr lang="fr-FR" dirty="0" smtClean="0"/>
              <a:t>sur les interactions avec les parents d’élèves au niveau de la classe, mais surtout au niveau d’une école, d’un collège, des liaisons entre école-collège-réseau. </a:t>
            </a:r>
            <a:r>
              <a:rPr lang="fr-FR" b="1" dirty="0" smtClean="0"/>
              <a:t>Il permet de faire l’inventaire de la pluralité des entrées et des contacts avec les parents d’élèves </a:t>
            </a:r>
            <a:r>
              <a:rPr lang="fr-FR" dirty="0" smtClean="0"/>
              <a:t>en présence ou non de leur(s) enfant(s). Il peut être utile aux collectifs enseignants et aux équipes de pilotage. L’intérêt est de le compléter à la manière d’un observateur extérieur, en renonçant à toute interprétation dans un premier temps.</a:t>
            </a:r>
          </a:p>
          <a:p>
            <a:endParaRPr lang="fr-FR" dirty="0"/>
          </a:p>
        </p:txBody>
      </p:sp>
      <p:sp>
        <p:nvSpPr>
          <p:cNvPr id="4" name="Espace réservé du numéro de diapositive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ct val="25000"/>
              <a:buFont typeface="Calibri"/>
              <a:buNone/>
            </a:pPr>
            <a:fld id="{00000000-1234-1234-1234-123412341234}" type="slidenum">
              <a:rPr lang="en-US" sz="1200" b="0" i="0" u="none" strike="noStrike" cap="none" smtClean="0">
                <a:solidFill>
                  <a:srgbClr val="000000"/>
                </a:solidFill>
                <a:latin typeface="Calibri"/>
                <a:ea typeface="Calibri"/>
                <a:cs typeface="Calibri"/>
                <a:sym typeface="Calibri"/>
              </a:rPr>
              <a:pPr marL="0" marR="0" lvl="0" indent="0" algn="r" rtl="0">
                <a:lnSpc>
                  <a:spcPct val="100000"/>
                </a:lnSpc>
                <a:spcBef>
                  <a:spcPts val="0"/>
                </a:spcBef>
                <a:spcAft>
                  <a:spcPts val="0"/>
                </a:spcAft>
                <a:buClr>
                  <a:srgbClr val="000000"/>
                </a:buClr>
                <a:buSzPct val="25000"/>
                <a:buFont typeface="Calibri"/>
                <a:buNone/>
              </a:pPr>
              <a:t>14</a:t>
            </a:fld>
            <a:endParaRPr lang="en-US"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xmlns="" val="37468747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lnSpcReduction="10000"/>
          </a:bodyPr>
          <a:lstStyle/>
          <a:p>
            <a:r>
              <a:rPr lang="fr-FR" sz="1200" b="1" dirty="0" smtClean="0">
                <a:latin typeface="Arial" pitchFamily="34" charset="0"/>
                <a:cs typeface="Arial" pitchFamily="34" charset="0"/>
              </a:rPr>
              <a:t>Catherine </a:t>
            </a:r>
            <a:r>
              <a:rPr lang="fr-FR" sz="1200" b="1" dirty="0" err="1" smtClean="0">
                <a:latin typeface="Arial" pitchFamily="34" charset="0"/>
                <a:cs typeface="Arial" pitchFamily="34" charset="0"/>
              </a:rPr>
              <a:t>Hurtig</a:t>
            </a:r>
            <a:r>
              <a:rPr lang="fr-FR" sz="1200" b="1" dirty="0" smtClean="0">
                <a:latin typeface="Arial" pitchFamily="34" charset="0"/>
                <a:cs typeface="Arial" pitchFamily="34" charset="0"/>
              </a:rPr>
              <a:t>-Delattre</a:t>
            </a:r>
            <a:r>
              <a:rPr lang="fr-FR" sz="1200" dirty="0" smtClean="0">
                <a:latin typeface="Arial" pitchFamily="34" charset="0"/>
                <a:cs typeface="Arial" pitchFamily="34" charset="0"/>
              </a:rPr>
              <a:t>, enseignante chevronnée et directrice d’une école maternelle, s’est emparée de la nécessité de tisser des liens ave</a:t>
            </a:r>
            <a:r>
              <a:rPr lang="fr-FR" sz="1200" b="1" dirty="0" smtClean="0">
                <a:latin typeface="Arial" pitchFamily="34" charset="0"/>
                <a:cs typeface="Arial" pitchFamily="34" charset="0"/>
              </a:rPr>
              <a:t>c les parents de ses élèves. Pour cela, elle a développé plusieurs dispositifs d'accueil et de dialogue. Les "entretiens individuels systématiques" correspondent à l'un des dispositifs  institutionnalisés avec un fonctionnement à la fois contraignant et ouvert sur des perspectives d’alliance  avec les parents. Deux fois dans l’année à dates fixées, chaque parent est invité à se rendre à l’école...</a:t>
            </a:r>
          </a:p>
          <a:p>
            <a:r>
              <a:rPr lang="fr-FR" sz="1200" b="1" dirty="0" smtClean="0">
                <a:latin typeface="Arial" pitchFamily="34" charset="0"/>
                <a:cs typeface="Arial" pitchFamily="34" charset="0"/>
              </a:rPr>
              <a:t>Les </a:t>
            </a:r>
            <a:r>
              <a:rPr lang="fr-FR" sz="1200" dirty="0" smtClean="0">
                <a:latin typeface="Arial" pitchFamily="34" charset="0"/>
                <a:cs typeface="Arial" pitchFamily="34" charset="0"/>
              </a:rPr>
              <a:t>relations entre enseignant(s)-parent(s) se concrétisent la plupart du temps par une invitation de l’enseignant à un rendez-vous individualisé dans le but d’informer et  échanger avec le(s) parent(s) sur le comportement d’élève et les apprentissages scolaires de leur enfant. </a:t>
            </a:r>
          </a:p>
          <a:p>
            <a:r>
              <a:rPr lang="fr-FR" sz="1200" dirty="0" smtClean="0">
                <a:latin typeface="Arial" pitchFamily="34" charset="0"/>
                <a:cs typeface="Arial" pitchFamily="34" charset="0"/>
              </a:rPr>
              <a:t>Souvent vécu comme source de situations anxiogènes par les parents les moins prédisposés à se rendre à l’école, cette invitation peut avoir pour réponse : une chaise vide. Cette attitude d’évitement s’explique généralement par un sentiment d’incompétence au niveau de la maîtrise de la langue et des codes scolaires conduisant certains à penser que leur seule présence à l’école serait préjudiciable à leur enfant. Culpabilité et honte sont des sentiments qui rendent difficile l’initiative de la rencontre avec l’école.</a:t>
            </a:r>
          </a:p>
          <a:p>
            <a:r>
              <a:rPr lang="fr-FR" sz="1200" dirty="0" smtClean="0">
                <a:latin typeface="Arial" pitchFamily="34" charset="0"/>
                <a:cs typeface="Arial" pitchFamily="34" charset="0"/>
              </a:rPr>
              <a:t>Deux fois dans l’année à dates fixées, chaque parent est invité à se rendre à l’école, à l’heure qui lui convient le mieux, pour une demi-heure d’entretien avec des objectifs explicites : faire connaissance en début d’année et faire le bilan de l’année.  Les parents qui ne se présentent pas sont relancés avec insistance et persistance jusqu’à ce que le rendez-vous se concrétise. </a:t>
            </a:r>
          </a:p>
          <a:p>
            <a:r>
              <a:rPr lang="fr-FR" sz="1200" dirty="0" smtClean="0">
                <a:latin typeface="Arial" pitchFamily="34" charset="0"/>
                <a:cs typeface="Arial" pitchFamily="34" charset="0"/>
              </a:rPr>
              <a:t>Pour l’enseignante, la finalité est de tisser des liens, de constituer un capital confiance dans lequel puiser lorsqu’il y aura à gérer d’éventuelles situations délicates, se décentrer pour acquérir une autre vision de l’enfant, appréhender la diversité culturelle des familles et l’hétérogénéité de leurs rapports à l’institution scolaire. Actuellement enseignante en petite section (PS), Catherine </a:t>
            </a:r>
            <a:r>
              <a:rPr lang="fr-FR" sz="1200" dirty="0" err="1" smtClean="0">
                <a:latin typeface="Arial" pitchFamily="34" charset="0"/>
                <a:cs typeface="Arial" pitchFamily="34" charset="0"/>
              </a:rPr>
              <a:t>Hurtig</a:t>
            </a:r>
            <a:r>
              <a:rPr lang="fr-FR" sz="1200" dirty="0" smtClean="0">
                <a:latin typeface="Arial" pitchFamily="34" charset="0"/>
                <a:cs typeface="Arial" pitchFamily="34" charset="0"/>
              </a:rPr>
              <a:t>-Delattre conçoit son travail envers les parents comme fondateur de la relation enseignant-parent(s). Elle a accepté de partager sa pratique avec le plein accord des parents, gage de la confiance acquise, à des fins de supports pour la formation. Huit entretiens ont été filmés. À partir d’extraits, Catherine a commenté, explicité les enjeux et les fondements de sa pratique.</a:t>
            </a:r>
          </a:p>
          <a:p>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sz="1200" b="1" dirty="0" smtClean="0">
                <a:latin typeface="Arial" pitchFamily="34" charset="0"/>
                <a:cs typeface="Arial" pitchFamily="34" charset="0"/>
              </a:rPr>
              <a:t>Enjeux et finalités de l’entretien individuel (9’)</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latin typeface="Arial" pitchFamily="34" charset="0"/>
                <a:cs typeface="Arial" pitchFamily="34" charset="0"/>
              </a:rPr>
              <a:t>Après le visionnage de trois extraits de débuts d'entretien,  Catherine </a:t>
            </a:r>
            <a:r>
              <a:rPr lang="fr-FR" sz="1200" dirty="0" err="1" smtClean="0">
                <a:latin typeface="Arial" pitchFamily="34" charset="0"/>
                <a:cs typeface="Arial" pitchFamily="34" charset="0"/>
              </a:rPr>
              <a:t>Hurtig</a:t>
            </a:r>
            <a:r>
              <a:rPr lang="fr-FR" sz="1200" dirty="0" smtClean="0">
                <a:latin typeface="Arial" pitchFamily="34" charset="0"/>
                <a:cs typeface="Arial" pitchFamily="34" charset="0"/>
              </a:rPr>
              <a:t>-Delattre présente le dispositif complet des entretiens individuels et  explique ce que l'école a à y gagner et elle-même en tant qu'enseignante et cela malgré l’importance du temps accordé. Au commencement « la balle est dans le camp des parents » car il lui semble important que ce ne soit pas l’institution qui, de manière surplombante, vienne nommer les difficultés. Ainsi fait, cet espace d’échange permet d’accueillir les inquiétudes des parents.</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200" b="1" dirty="0" smtClean="0">
                <a:latin typeface="Arial" pitchFamily="34" charset="0"/>
                <a:cs typeface="Arial" pitchFamily="34" charset="0"/>
              </a:rPr>
              <a:t>Des modalités d'évaluation à partager avec les parents  (6</a:t>
            </a:r>
            <a:r>
              <a:rPr lang="fr-FR" sz="1200" dirty="0" smtClean="0">
                <a:latin typeface="Arial" pitchFamily="34" charset="0"/>
                <a:cs typeface="Arial" pitchFamily="34" charset="0"/>
              </a:rPr>
              <a:t>’)</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latin typeface="Arial" pitchFamily="34" charset="0"/>
                <a:cs typeface="Arial" pitchFamily="34" charset="0"/>
              </a:rPr>
              <a:t>Nous remercions vivement les parents qui ont accepté d'être filmés dans un moment si personnel.</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latin typeface="Arial" pitchFamily="34" charset="0"/>
                <a:cs typeface="Arial" pitchFamily="34" charset="0"/>
              </a:rPr>
              <a:t>L’équipe d’enseignants de cette école maternelle a décidé qu’en petite section maternelle il n’y aurait pas de cahier d’évaluation, considérant que les effets négatifs sont trop nombreux. Toutefois, au cours de l’entretien, Catherine </a:t>
            </a:r>
            <a:r>
              <a:rPr lang="fr-FR" sz="1200" dirty="0" err="1" smtClean="0">
                <a:latin typeface="Arial" pitchFamily="34" charset="0"/>
                <a:cs typeface="Arial" pitchFamily="34" charset="0"/>
              </a:rPr>
              <a:t>Hurtig</a:t>
            </a:r>
            <a:r>
              <a:rPr lang="fr-FR" sz="1200" dirty="0" smtClean="0">
                <a:latin typeface="Arial" pitchFamily="34" charset="0"/>
                <a:cs typeface="Arial" pitchFamily="34" charset="0"/>
              </a:rPr>
              <a:t>-Delattre commente, analyse, discute avec les parents les comportements de l’élève et ses productions de types scolaires. Elle les situe aussi par rapport à la norme des attendus de l’institution.</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200" b="1" dirty="0" smtClean="0">
                <a:latin typeface="Arial" pitchFamily="34" charset="0"/>
                <a:cs typeface="Arial" pitchFamily="34" charset="0"/>
              </a:rPr>
              <a:t>Points de discussion (10')</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latin typeface="Arial" pitchFamily="34" charset="0"/>
                <a:cs typeface="Arial" pitchFamily="34" charset="0"/>
              </a:rPr>
              <a:t>Cette dernière séquence regroupe des moments d’échanges sur la conception des entretiens dans un perspective </a:t>
            </a:r>
            <a:r>
              <a:rPr lang="fr-FR" sz="1200" dirty="0" err="1" smtClean="0">
                <a:latin typeface="Arial" pitchFamily="34" charset="0"/>
                <a:cs typeface="Arial" pitchFamily="34" charset="0"/>
              </a:rPr>
              <a:t>généralisante</a:t>
            </a:r>
            <a:r>
              <a:rPr lang="fr-FR" sz="1200" dirty="0" smtClean="0">
                <a:latin typeface="Arial" pitchFamily="34" charset="0"/>
                <a:cs typeface="Arial" pitchFamily="34" charset="0"/>
              </a:rPr>
              <a:t> </a:t>
            </a:r>
            <a:r>
              <a:rPr lang="fr-FR" sz="1200" i="1" dirty="0" smtClean="0">
                <a:latin typeface="Arial" pitchFamily="34" charset="0"/>
                <a:cs typeface="Arial" pitchFamily="34" charset="0"/>
              </a:rPr>
              <a:t>: </a:t>
            </a:r>
            <a:r>
              <a:rPr lang="fr-FR" sz="1400" b="1" i="1" dirty="0" smtClean="0">
                <a:solidFill>
                  <a:srgbClr val="FFC000"/>
                </a:solidFill>
                <a:latin typeface="Arial" pitchFamily="34" charset="0"/>
                <a:cs typeface="Arial" pitchFamily="34" charset="0"/>
              </a:rPr>
              <a:t>une posture plus qu’une méthode ; ne pas chercher à obtenir l'adhésion inconditionnelle des parents. ; les effets sur les élèves ; la parité d’estime ; la présence ou pas des enfants lors de l’entretien</a:t>
            </a:r>
            <a:r>
              <a:rPr lang="fr-FR" sz="1200" dirty="0" smtClean="0">
                <a:solidFill>
                  <a:srgbClr val="FFC000"/>
                </a:solidFill>
                <a:latin typeface="Arial" pitchFamily="34" charset="0"/>
                <a:cs typeface="Arial" pitchFamily="34" charset="0"/>
              </a:rPr>
              <a:t> </a:t>
            </a:r>
            <a:r>
              <a:rPr lang="fr-FR" sz="1200" dirty="0" smtClean="0">
                <a:latin typeface="Arial" pitchFamily="34" charset="0"/>
                <a:cs typeface="Arial" pitchFamily="34" charset="0"/>
              </a:rPr>
              <a:t>; existe-t-il d’autres rencontres individuelles en plus de ces deux temps institutionnalisés...</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dirty="0" err="1" smtClean="0"/>
              <a:t>Rayna</a:t>
            </a:r>
            <a:r>
              <a:rPr lang="fr-FR" dirty="0" smtClean="0"/>
              <a:t> &amp; </a:t>
            </a:r>
            <a:r>
              <a:rPr lang="fr-FR" dirty="0" err="1" smtClean="0"/>
              <a:t>Rubio</a:t>
            </a:r>
            <a:r>
              <a:rPr lang="fr-FR" dirty="0" smtClean="0"/>
              <a:t> (2010) définissent la coéducation comme « une relation entre éducateurs dits “premiers”, que sont les parents, et éducateurs professionnels qui œuvrent en parallèle [...] ou/et successivement lorsque l’enfant grandit [...] en tout cas en alternance avec les parents ». Cependant, à l’heure actuelle cette notion infuse la sphère scolaire sans toujours  en cerner l’opérationnalité : concrètement, c’est quoi </a:t>
            </a:r>
            <a:r>
              <a:rPr lang="fr-FR" dirty="0" err="1" smtClean="0"/>
              <a:t>co</a:t>
            </a:r>
            <a:r>
              <a:rPr lang="fr-FR" dirty="0" smtClean="0"/>
              <a:t>-éduquer ? Catherine </a:t>
            </a:r>
            <a:r>
              <a:rPr lang="fr-FR" dirty="0" err="1" smtClean="0"/>
              <a:t>Hurtig</a:t>
            </a:r>
            <a:r>
              <a:rPr lang="fr-FR" dirty="0" smtClean="0"/>
              <a:t>-Delattre le conçoit, pour une part, dans la dynamique de son dispositif des entretiens individuels avec les parents.</a:t>
            </a:r>
            <a:endParaRPr lang="fr-FR" sz="120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dirty="0" smtClean="0">
              <a:latin typeface="Arial" pitchFamily="34" charset="0"/>
              <a:cs typeface="Arial" pitchFamily="34" charset="0"/>
            </a:endParaRPr>
          </a:p>
          <a:p>
            <a:endParaRPr lang="fr-FR" dirty="0"/>
          </a:p>
        </p:txBody>
      </p:sp>
      <p:sp>
        <p:nvSpPr>
          <p:cNvPr id="4" name="Espace réservé du numéro de diapositive 3"/>
          <p:cNvSpPr>
            <a:spLocks noGrp="1"/>
          </p:cNvSpPr>
          <p:nvPr>
            <p:ph type="sldNum" sz="quarter" idx="10"/>
          </p:nvPr>
        </p:nvSpPr>
        <p:spPr/>
        <p:txBody>
          <a:bodyPr/>
          <a:lstStyle/>
          <a:p>
            <a:fld id="{07A1BF59-CBA9-468E-84D8-FDBA00E64E92}" type="slidenum">
              <a:rPr lang="fr-FR" smtClean="0"/>
              <a:pPr/>
              <a:t>15</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77500" lnSpcReduction="20000"/>
          </a:bodyPr>
          <a:lstStyle/>
          <a:p>
            <a:endParaRPr lang="fr-FR" dirty="0" smtClean="0"/>
          </a:p>
          <a:p>
            <a:r>
              <a:rPr lang="fr-FR" dirty="0" smtClean="0"/>
              <a:t> Une recherche-action J P </a:t>
            </a:r>
            <a:r>
              <a:rPr lang="fr-FR" dirty="0" err="1" smtClean="0"/>
              <a:t>Payet</a:t>
            </a:r>
            <a:endParaRPr lang="fr-FR" dirty="0" smtClean="0"/>
          </a:p>
          <a:p>
            <a:endParaRPr lang="fr-FR" dirty="0" smtClean="0"/>
          </a:p>
          <a:p>
            <a:r>
              <a:rPr lang="fr-FR" sz="1600" dirty="0" smtClean="0">
                <a:latin typeface="Arial" pitchFamily="34" charset="0"/>
                <a:cs typeface="Arial" pitchFamily="34" charset="0"/>
              </a:rPr>
              <a:t>Sur la base du postulat de former des praticiens réflexifs, le projet ciblait une triple finalité : produire un savoir sur les pratiques d’entretiens individuels appropriable par les professionnels ; promouvoir un modèle de relations de nature collaborative à partir d’un principe de reconnaissance des parents comme partenaire ; </a:t>
            </a:r>
            <a:r>
              <a:rPr lang="fr-FR" sz="1600" dirty="0" err="1" smtClean="0">
                <a:latin typeface="Arial" pitchFamily="34" charset="0"/>
                <a:cs typeface="Arial" pitchFamily="34" charset="0"/>
              </a:rPr>
              <a:t>co</a:t>
            </a:r>
            <a:r>
              <a:rPr lang="fr-FR" sz="1600" dirty="0" smtClean="0">
                <a:latin typeface="Arial" pitchFamily="34" charset="0"/>
                <a:cs typeface="Arial" pitchFamily="34" charset="0"/>
              </a:rPr>
              <a:t>-analyser les données recueillies (observations, entretiens, entretiens d’explicitation) à partir desquelles élaborer de nouvelles pratiques qui seraient proposées à l’ensemble des collègues de l’école d’exercice.</a:t>
            </a:r>
          </a:p>
          <a:p>
            <a:r>
              <a:rPr lang="fr-FR" sz="1600" dirty="0" smtClean="0">
                <a:latin typeface="Arial" pitchFamily="34" charset="0"/>
                <a:cs typeface="Arial" pitchFamily="34" charset="0"/>
              </a:rPr>
              <a:t>Force est d’insister que les relations école-familles, quels que soient les dispositifs ne peuvent se travailler que dans leur contexte dynamique </a:t>
            </a:r>
          </a:p>
          <a:p>
            <a:r>
              <a:rPr lang="fr-FR" sz="1600" dirty="0" smtClean="0">
                <a:latin typeface="Arial" pitchFamily="34" charset="0"/>
                <a:cs typeface="Arial" pitchFamily="34" charset="0"/>
              </a:rPr>
              <a:t>1. Les attentes de l’enseignant à l’égard des parents</a:t>
            </a:r>
          </a:p>
          <a:p>
            <a:r>
              <a:rPr lang="fr-FR" sz="1600" dirty="0" smtClean="0">
                <a:latin typeface="Arial" pitchFamily="34" charset="0"/>
                <a:cs typeface="Arial" pitchFamily="34" charset="0"/>
              </a:rPr>
              <a:t>Le parent « collaborant » est celui qui se comporte conformément aux attentes de l’enseignant. Il est d’accord avec le diagnostic posé et se mobilise sur les difficultés de l’enfant tel que définit par l’enseignant pour ne pas dire prescrit. C’est un exécutant. Dans le cas contraire la situation génère une insatisfaction au professionnel. Au bout du compte, le constat est établi  qu'il n’y a pas d’espace pour construire une collaboration.</a:t>
            </a:r>
          </a:p>
          <a:p>
            <a:r>
              <a:rPr lang="fr-FR" sz="1600" dirty="0" smtClean="0">
                <a:latin typeface="Arial" pitchFamily="34" charset="0"/>
                <a:cs typeface="Arial" pitchFamily="34" charset="0"/>
              </a:rPr>
              <a:t>2. L’annonce aux parents des difficultés de leur enfant</a:t>
            </a:r>
          </a:p>
          <a:p>
            <a:r>
              <a:rPr lang="fr-FR" sz="1600" dirty="0" smtClean="0">
                <a:latin typeface="Arial" pitchFamily="34" charset="0"/>
                <a:cs typeface="Arial" pitchFamily="34" charset="0"/>
              </a:rPr>
              <a:t>Deux attitudes notables et à l’opposé : soit il y a euphémisation parce qu’il est difficile de dire ce qu’il en est, de peur de heurter le parent ; soit il y a dramatisation et proposition de délégation à des spécialistes de la gestion de la difficulté à partir de la recherche de l’origine de la difficulté.</a:t>
            </a:r>
          </a:p>
          <a:p>
            <a:r>
              <a:rPr lang="fr-FR" sz="1600" dirty="0" smtClean="0">
                <a:latin typeface="Arial" pitchFamily="34" charset="0"/>
                <a:cs typeface="Arial" pitchFamily="34" charset="0"/>
              </a:rPr>
              <a:t>Jean-Paul </a:t>
            </a:r>
            <a:r>
              <a:rPr lang="fr-FR" sz="1600" dirty="0" err="1" smtClean="0">
                <a:latin typeface="Arial" pitchFamily="34" charset="0"/>
                <a:cs typeface="Arial" pitchFamily="34" charset="0"/>
              </a:rPr>
              <a:t>Payet</a:t>
            </a:r>
            <a:r>
              <a:rPr lang="fr-FR" sz="1600" dirty="0" smtClean="0">
                <a:latin typeface="Arial" pitchFamily="34" charset="0"/>
                <a:cs typeface="Arial" pitchFamily="34" charset="0"/>
              </a:rPr>
              <a:t> : « Collaborer avec les parents : les entretiens individuels... http://centre-alain-savary.ens-lyon.fr/CAS/relations-ecole-familles/disposi...</a:t>
            </a:r>
          </a:p>
          <a:p>
            <a:r>
              <a:rPr lang="fr-FR" sz="1600" dirty="0" smtClean="0">
                <a:latin typeface="Arial" pitchFamily="34" charset="0"/>
                <a:cs typeface="Arial" pitchFamily="34" charset="0"/>
              </a:rPr>
              <a:t>1 sur 3 04/05/2018 à 13:24</a:t>
            </a:r>
          </a:p>
          <a:p>
            <a:r>
              <a:rPr lang="fr-FR" sz="1600" dirty="0" smtClean="0">
                <a:latin typeface="Arial" pitchFamily="34" charset="0"/>
                <a:cs typeface="Arial" pitchFamily="34" charset="0"/>
              </a:rPr>
              <a:t>Quoiqu'il en soit et en conséquence, dans une perspective de prévention précoce, la tendance est forte à une externalisation de la prise en charge de la ou des difficultés des élèves. </a:t>
            </a:r>
          </a:p>
          <a:p>
            <a:r>
              <a:rPr lang="fr-FR" sz="1600" dirty="0" smtClean="0">
                <a:latin typeface="Arial" pitchFamily="34" charset="0"/>
                <a:cs typeface="Arial" pitchFamily="34" charset="0"/>
              </a:rPr>
              <a:t>3. La place de l’enfant dans l’entretien</a:t>
            </a:r>
          </a:p>
          <a:p>
            <a:r>
              <a:rPr lang="fr-FR" sz="1600" dirty="0" smtClean="0">
                <a:latin typeface="Arial" pitchFamily="34" charset="0"/>
                <a:cs typeface="Arial" pitchFamily="34" charset="0"/>
              </a:rPr>
              <a:t>Plus l’enfant est âgé, plus il est présent dans les entretiens individuels enseignant-parent(s). Dans la période d’observation, il a été compté qu’il était présent dans 2/3 des cas. Pour les enseignants, et parfois pour le directeur qui en fait une prescription à son équipe, cela relève d'une posture éthique de faire participer l’enfant, comme un droit puisqu’il est au cœur des échanges. Or, l’analyse des données a révélé qu'au cours des entretiens, la présence de l'élève/enfant pouvait induire des ressources pour l'enseignant : une protection d'un conflit éventuel car il n’est pas question que le parent perde la face ; une observation de la relation parent-enfant ; entre conseil  et prérogative d’éduquer le parent, la frontière semble poreuse ; le parent comme recours pour infléchir le comportement de son élève en classe.</a:t>
            </a:r>
          </a:p>
          <a:p>
            <a:endParaRPr lang="fr-FR" dirty="0"/>
          </a:p>
        </p:txBody>
      </p:sp>
      <p:sp>
        <p:nvSpPr>
          <p:cNvPr id="4" name="Espace réservé du numéro de diapositive 3"/>
          <p:cNvSpPr>
            <a:spLocks noGrp="1"/>
          </p:cNvSpPr>
          <p:nvPr>
            <p:ph type="sldNum" sz="quarter" idx="10"/>
          </p:nvPr>
        </p:nvSpPr>
        <p:spPr/>
        <p:txBody>
          <a:bodyPr/>
          <a:lstStyle/>
          <a:p>
            <a:fld id="{07A1BF59-CBA9-468E-84D8-FDBA00E64E92}" type="slidenum">
              <a:rPr lang="fr-FR" smtClean="0"/>
              <a:pPr/>
              <a:t>16</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7A1BF59-CBA9-468E-84D8-FDBA00E64E92}" type="slidenum">
              <a:rPr lang="fr-FR" smtClean="0"/>
              <a:pPr/>
              <a:t>17</a:t>
            </a:fld>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Les projets d’école: circulaire</a:t>
            </a:r>
            <a:r>
              <a:rPr lang="fr-FR" baseline="0" dirty="0" smtClean="0"/>
              <a:t> du DASEN en date du 7 mai  ( place des parents).</a:t>
            </a:r>
            <a:endParaRPr lang="fr-FR" dirty="0"/>
          </a:p>
        </p:txBody>
      </p:sp>
      <p:sp>
        <p:nvSpPr>
          <p:cNvPr id="4" name="Espace réservé du numéro de diapositive 3"/>
          <p:cNvSpPr>
            <a:spLocks noGrp="1"/>
          </p:cNvSpPr>
          <p:nvPr>
            <p:ph type="sldNum" sz="quarter" idx="10"/>
          </p:nvPr>
        </p:nvSpPr>
        <p:spPr/>
        <p:txBody>
          <a:bodyPr/>
          <a:lstStyle/>
          <a:p>
            <a:fld id="{07A1BF59-CBA9-468E-84D8-FDBA00E64E92}" type="slidenum">
              <a:rPr lang="fr-FR" smtClean="0"/>
              <a:pPr/>
              <a:t>18</a:t>
            </a:fld>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Si temps </a:t>
            </a:r>
            <a:endParaRPr lang="fr-FR" dirty="0"/>
          </a:p>
        </p:txBody>
      </p:sp>
      <p:sp>
        <p:nvSpPr>
          <p:cNvPr id="4" name="Espace réservé du numéro de diapositive 3"/>
          <p:cNvSpPr>
            <a:spLocks noGrp="1"/>
          </p:cNvSpPr>
          <p:nvPr>
            <p:ph type="sldNum" sz="quarter" idx="10"/>
          </p:nvPr>
        </p:nvSpPr>
        <p:spPr/>
        <p:txBody>
          <a:bodyPr/>
          <a:lstStyle/>
          <a:p>
            <a:fld id="{07A1BF59-CBA9-468E-84D8-FDBA00E64E92}" type="slidenum">
              <a:rPr lang="fr-FR" smtClean="0"/>
              <a:pPr/>
              <a:t>20</a:t>
            </a:fld>
            <a:endParaRPr 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7A1BF59-CBA9-468E-84D8-FDBA00E64E92}" type="slidenum">
              <a:rPr lang="fr-FR" smtClean="0"/>
              <a:pPr/>
              <a:t>21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7A1BF59-CBA9-468E-84D8-FDBA00E64E92}" type="slidenum">
              <a:rPr lang="fr-FR" smtClean="0"/>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7A1BF59-CBA9-468E-84D8-FDBA00E64E92}" type="slidenum">
              <a:rPr lang="fr-FR" smtClean="0"/>
              <a:pPr/>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7A1BF59-CBA9-468E-84D8-FDBA00E64E92}" type="slidenum">
              <a:rPr lang="fr-FR" smtClean="0"/>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7A1BF59-CBA9-468E-84D8-FDBA00E64E92}" type="slidenum">
              <a:rPr lang="fr-FR" smtClean="0"/>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7A1BF59-CBA9-468E-84D8-FDBA00E64E92}" type="slidenum">
              <a:rPr lang="fr-FR" smtClean="0"/>
              <a:pPr/>
              <a:t>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7A1BF59-CBA9-468E-84D8-FDBA00E64E92}" type="slidenum">
              <a:rPr lang="fr-FR" smtClean="0"/>
              <a:pPr/>
              <a:t>8</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 minutes</a:t>
            </a:r>
            <a:endParaRPr lang="fr-FR" dirty="0"/>
          </a:p>
        </p:txBody>
      </p:sp>
      <p:sp>
        <p:nvSpPr>
          <p:cNvPr id="4" name="Espace réservé du numéro de diapositive 3"/>
          <p:cNvSpPr>
            <a:spLocks noGrp="1"/>
          </p:cNvSpPr>
          <p:nvPr>
            <p:ph type="sldNum" sz="quarter" idx="10"/>
          </p:nvPr>
        </p:nvSpPr>
        <p:spPr/>
        <p:txBody>
          <a:bodyPr/>
          <a:lstStyle/>
          <a:p>
            <a:fld id="{07A1BF59-CBA9-468E-84D8-FDBA00E64E92}" type="slidenum">
              <a:rPr lang="fr-FR" smtClean="0"/>
              <a:pPr/>
              <a:t>9</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30-</a:t>
            </a:r>
            <a:r>
              <a:rPr lang="fr-FR" baseline="0" dirty="0" smtClean="0"/>
              <a:t> Extrait site de l’</a:t>
            </a:r>
            <a:r>
              <a:rPr lang="fr-FR" baseline="0" dirty="0" err="1" smtClean="0"/>
              <a:t>Ifé</a:t>
            </a:r>
            <a:r>
              <a:rPr lang="fr-FR" baseline="0" dirty="0" smtClean="0"/>
              <a:t> « passer les frontières, franchir les limites » « </a:t>
            </a:r>
            <a:r>
              <a:rPr lang="fr-FR" sz="1200" dirty="0" smtClean="0">
                <a:latin typeface="Arial" pitchFamily="34" charset="0"/>
                <a:cs typeface="Arial" pitchFamily="34" charset="0"/>
              </a:rPr>
              <a:t>Ces paroles  nous révèlent combien les espaces de l’école font sens pour les enseignants comme pour les parents, et, en conséquence par transmission, de manière explicite ou implicite, pour les enfants-élèves. Ce sont des espaces investis émotionnellement et symboliquement selon des empreintes propres aux expériences singulières de chacun  » </a:t>
            </a:r>
          </a:p>
          <a:p>
            <a:endParaRPr lang="fr-FR" baseline="0" dirty="0" smtClean="0"/>
          </a:p>
          <a:p>
            <a:endParaRPr lang="fr-FR" baseline="0" dirty="0" smtClean="0"/>
          </a:p>
          <a:p>
            <a:r>
              <a:rPr lang="fr-FR" baseline="0" dirty="0" smtClean="0"/>
              <a:t>- Témoignage doc sur la grande pauvreté , doc </a:t>
            </a:r>
            <a:r>
              <a:rPr lang="fr-FR" baseline="0" dirty="0" err="1" smtClean="0"/>
              <a:t>Ifé</a:t>
            </a:r>
            <a:r>
              <a:rPr lang="fr-FR" baseline="0" dirty="0" smtClean="0"/>
              <a:t> «  passer les frontières, franchir les limites, témoignage vidéo 1 sur le site la mallette des parents</a:t>
            </a:r>
          </a:p>
          <a:p>
            <a:endParaRPr lang="fr-FR" baseline="0" dirty="0" smtClean="0"/>
          </a:p>
          <a:p>
            <a:endParaRPr lang="fr-FR" dirty="0"/>
          </a:p>
        </p:txBody>
      </p:sp>
      <p:sp>
        <p:nvSpPr>
          <p:cNvPr id="4" name="Espace réservé du numéro de diapositive 3"/>
          <p:cNvSpPr>
            <a:spLocks noGrp="1"/>
          </p:cNvSpPr>
          <p:nvPr>
            <p:ph type="sldNum" sz="quarter" idx="10"/>
          </p:nvPr>
        </p:nvSpPr>
        <p:spPr/>
        <p:txBody>
          <a:bodyPr/>
          <a:lstStyle/>
          <a:p>
            <a:fld id="{07A1BF59-CBA9-468E-84D8-FDBA00E64E92}" type="slidenum">
              <a:rPr lang="fr-FR" smtClean="0"/>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Diapositive de titre" type="title" preserve="1">
  <p:cSld name="Diapositive de titre">
    <p:spTree>
      <p:nvGrpSpPr>
        <p:cNvPr id="1" name=""/>
        <p:cNvGrpSpPr/>
        <p:nvPr/>
      </p:nvGrpSpPr>
      <p:grpSpPr>
        <a:xfrm>
          <a:off x="0" y="0"/>
          <a:ext cx="0" cy="0"/>
          <a:chOff x="0" y="0"/>
          <a:chExt cx="0" cy="0"/>
        </a:xfrm>
      </p:grpSpPr>
      <p:grpSp>
        <p:nvGrpSpPr>
          <p:cNvPr id="7" name="그룹 6"/>
          <p:cNvGrpSpPr/>
          <p:nvPr/>
        </p:nvGrpSpPr>
        <p:grpSpPr>
          <a:xfrm>
            <a:off x="-29029" y="0"/>
            <a:ext cx="12221029" cy="6943724"/>
            <a:chOff x="-21772" y="0"/>
            <a:chExt cx="9165772" cy="6943724"/>
          </a:xfrm>
        </p:grpSpPr>
        <p:sp>
          <p:nvSpPr>
            <p:cNvPr id="8" name="Freeform 17"/>
            <p:cNvSpPr>
              <a:spLocks noEditPoints="1"/>
            </p:cNvSpPr>
            <p:nvPr/>
          </p:nvSpPr>
          <p:spPr>
            <a:xfrm>
              <a:off x="2514600" y="2133600"/>
              <a:ext cx="6629400" cy="4724400"/>
            </a:xfrm>
            <a:custGeom>
              <a:avLst/>
              <a:gdLst/>
              <a:ahLst/>
              <a:cxnLst>
                <a:cxn ang="0">
                  <a:pos x="0" y="3946"/>
                </a:cxn>
                <a:cxn ang="0">
                  <a:pos x="56" y="3948"/>
                </a:cxn>
                <a:cxn ang="0">
                  <a:pos x="126" y="3946"/>
                </a:cxn>
                <a:cxn ang="0">
                  <a:pos x="4656" y="0"/>
                </a:cxn>
                <a:cxn ang="0">
                  <a:pos x="4582" y="334"/>
                </a:cxn>
                <a:cxn ang="0">
                  <a:pos x="4496" y="648"/>
                </a:cxn>
                <a:cxn ang="0">
                  <a:pos x="4396" y="942"/>
                </a:cxn>
                <a:cxn ang="0">
                  <a:pos x="4286" y="1220"/>
                </a:cxn>
                <a:cxn ang="0">
                  <a:pos x="4164" y="1480"/>
                </a:cxn>
                <a:cxn ang="0">
                  <a:pos x="4034" y="1722"/>
                </a:cxn>
                <a:cxn ang="0">
                  <a:pos x="3894" y="1948"/>
                </a:cxn>
                <a:cxn ang="0">
                  <a:pos x="3744" y="2158"/>
                </a:cxn>
                <a:cxn ang="0">
                  <a:pos x="3590" y="2354"/>
                </a:cxn>
                <a:cxn ang="0">
                  <a:pos x="3428" y="2534"/>
                </a:cxn>
                <a:cxn ang="0">
                  <a:pos x="3260" y="2700"/>
                </a:cxn>
                <a:cxn ang="0">
                  <a:pos x="3090" y="2852"/>
                </a:cxn>
                <a:cxn ang="0">
                  <a:pos x="2914" y="2992"/>
                </a:cxn>
                <a:cxn ang="0">
                  <a:pos x="2738" y="3120"/>
                </a:cxn>
                <a:cxn ang="0">
                  <a:pos x="2558" y="3236"/>
                </a:cxn>
                <a:cxn ang="0">
                  <a:pos x="2378" y="3340"/>
                </a:cxn>
                <a:cxn ang="0">
                  <a:pos x="2198" y="3432"/>
                </a:cxn>
                <a:cxn ang="0">
                  <a:pos x="2020" y="3516"/>
                </a:cxn>
                <a:cxn ang="0">
                  <a:pos x="1842" y="3590"/>
                </a:cxn>
                <a:cxn ang="0">
                  <a:pos x="1668" y="3656"/>
                </a:cxn>
                <a:cxn ang="0">
                  <a:pos x="1498" y="3712"/>
                </a:cxn>
                <a:cxn ang="0">
                  <a:pos x="1332" y="3760"/>
                </a:cxn>
                <a:cxn ang="0">
                  <a:pos x="1172" y="3802"/>
                </a:cxn>
                <a:cxn ang="0">
                  <a:pos x="1018" y="3838"/>
                </a:cxn>
                <a:cxn ang="0">
                  <a:pos x="734" y="3890"/>
                </a:cxn>
                <a:cxn ang="0">
                  <a:pos x="486" y="3922"/>
                </a:cxn>
                <a:cxn ang="0">
                  <a:pos x="280" y="3940"/>
                </a:cxn>
                <a:cxn ang="0">
                  <a:pos x="126" y="3946"/>
                </a:cxn>
                <a:cxn ang="0">
                  <a:pos x="4656" y="0"/>
                </a:cxn>
              </a:cxnLst>
              <a:rect l="0" t="0" r="r" b="b"/>
              <a:pathLst>
                <a:path w="4656" h="3948">
                  <a:moveTo>
                    <a:pt x="126" y="3946"/>
                  </a:moveTo>
                  <a:lnTo>
                    <a:pt x="0" y="3946"/>
                  </a:lnTo>
                  <a:lnTo>
                    <a:pt x="0" y="3946"/>
                  </a:lnTo>
                  <a:lnTo>
                    <a:pt x="56" y="3948"/>
                  </a:lnTo>
                  <a:lnTo>
                    <a:pt x="56" y="3948"/>
                  </a:lnTo>
                  <a:lnTo>
                    <a:pt x="126" y="3946"/>
                  </a:lnTo>
                  <a:moveTo>
                    <a:pt x="4656" y="0"/>
                  </a:moveTo>
                  <a:lnTo>
                    <a:pt x="4656" y="0"/>
                  </a:lnTo>
                  <a:lnTo>
                    <a:pt x="4620" y="170"/>
                  </a:lnTo>
                  <a:lnTo>
                    <a:pt x="4582" y="334"/>
                  </a:lnTo>
                  <a:lnTo>
                    <a:pt x="4540" y="494"/>
                  </a:lnTo>
                  <a:lnTo>
                    <a:pt x="4496" y="648"/>
                  </a:lnTo>
                  <a:lnTo>
                    <a:pt x="4448" y="798"/>
                  </a:lnTo>
                  <a:lnTo>
                    <a:pt x="4396" y="942"/>
                  </a:lnTo>
                  <a:lnTo>
                    <a:pt x="4342" y="1084"/>
                  </a:lnTo>
                  <a:lnTo>
                    <a:pt x="4286" y="1220"/>
                  </a:lnTo>
                  <a:lnTo>
                    <a:pt x="4226" y="1352"/>
                  </a:lnTo>
                  <a:lnTo>
                    <a:pt x="4164" y="1480"/>
                  </a:lnTo>
                  <a:lnTo>
                    <a:pt x="4100" y="1602"/>
                  </a:lnTo>
                  <a:lnTo>
                    <a:pt x="4034" y="1722"/>
                  </a:lnTo>
                  <a:lnTo>
                    <a:pt x="3964" y="1836"/>
                  </a:lnTo>
                  <a:lnTo>
                    <a:pt x="3894" y="1948"/>
                  </a:lnTo>
                  <a:lnTo>
                    <a:pt x="3820" y="2056"/>
                  </a:lnTo>
                  <a:lnTo>
                    <a:pt x="3744" y="2158"/>
                  </a:lnTo>
                  <a:lnTo>
                    <a:pt x="3668" y="2258"/>
                  </a:lnTo>
                  <a:lnTo>
                    <a:pt x="3590" y="2354"/>
                  </a:lnTo>
                  <a:lnTo>
                    <a:pt x="3510" y="2446"/>
                  </a:lnTo>
                  <a:lnTo>
                    <a:pt x="3428" y="2534"/>
                  </a:lnTo>
                  <a:lnTo>
                    <a:pt x="3344" y="2618"/>
                  </a:lnTo>
                  <a:lnTo>
                    <a:pt x="3260" y="2700"/>
                  </a:lnTo>
                  <a:lnTo>
                    <a:pt x="3176" y="2778"/>
                  </a:lnTo>
                  <a:lnTo>
                    <a:pt x="3090" y="2852"/>
                  </a:lnTo>
                  <a:lnTo>
                    <a:pt x="3002" y="2924"/>
                  </a:lnTo>
                  <a:lnTo>
                    <a:pt x="2914" y="2992"/>
                  </a:lnTo>
                  <a:lnTo>
                    <a:pt x="2826" y="3058"/>
                  </a:lnTo>
                  <a:lnTo>
                    <a:pt x="2738" y="3120"/>
                  </a:lnTo>
                  <a:lnTo>
                    <a:pt x="2648" y="3178"/>
                  </a:lnTo>
                  <a:lnTo>
                    <a:pt x="2558" y="3236"/>
                  </a:lnTo>
                  <a:lnTo>
                    <a:pt x="2468" y="3288"/>
                  </a:lnTo>
                  <a:lnTo>
                    <a:pt x="2378" y="3340"/>
                  </a:lnTo>
                  <a:lnTo>
                    <a:pt x="2288" y="3388"/>
                  </a:lnTo>
                  <a:lnTo>
                    <a:pt x="2198" y="3432"/>
                  </a:lnTo>
                  <a:lnTo>
                    <a:pt x="2108" y="3476"/>
                  </a:lnTo>
                  <a:lnTo>
                    <a:pt x="2020" y="3516"/>
                  </a:lnTo>
                  <a:lnTo>
                    <a:pt x="1930" y="3554"/>
                  </a:lnTo>
                  <a:lnTo>
                    <a:pt x="1842" y="3590"/>
                  </a:lnTo>
                  <a:lnTo>
                    <a:pt x="1756" y="3624"/>
                  </a:lnTo>
                  <a:lnTo>
                    <a:pt x="1668" y="3656"/>
                  </a:lnTo>
                  <a:lnTo>
                    <a:pt x="1582" y="3684"/>
                  </a:lnTo>
                  <a:lnTo>
                    <a:pt x="1498" y="3712"/>
                  </a:lnTo>
                  <a:lnTo>
                    <a:pt x="1414" y="3738"/>
                  </a:lnTo>
                  <a:lnTo>
                    <a:pt x="1332" y="3760"/>
                  </a:lnTo>
                  <a:lnTo>
                    <a:pt x="1252" y="3782"/>
                  </a:lnTo>
                  <a:lnTo>
                    <a:pt x="1172" y="3802"/>
                  </a:lnTo>
                  <a:lnTo>
                    <a:pt x="1094" y="3820"/>
                  </a:lnTo>
                  <a:lnTo>
                    <a:pt x="1018" y="3838"/>
                  </a:lnTo>
                  <a:lnTo>
                    <a:pt x="872" y="3866"/>
                  </a:lnTo>
                  <a:lnTo>
                    <a:pt x="734" y="3890"/>
                  </a:lnTo>
                  <a:lnTo>
                    <a:pt x="604" y="3908"/>
                  </a:lnTo>
                  <a:lnTo>
                    <a:pt x="486" y="3922"/>
                  </a:lnTo>
                  <a:lnTo>
                    <a:pt x="378" y="3932"/>
                  </a:lnTo>
                  <a:lnTo>
                    <a:pt x="280" y="3940"/>
                  </a:lnTo>
                  <a:lnTo>
                    <a:pt x="196" y="3944"/>
                  </a:lnTo>
                  <a:lnTo>
                    <a:pt x="126" y="3946"/>
                  </a:lnTo>
                  <a:lnTo>
                    <a:pt x="4656" y="3940"/>
                  </a:lnTo>
                  <a:lnTo>
                    <a:pt x="4656" y="0"/>
                  </a:lnTo>
                </a:path>
              </a:pathLst>
            </a:custGeom>
            <a:solidFill>
              <a:schemeClr val="accent1">
                <a:lumMod val="75000"/>
                <a:alpha val="14000"/>
              </a:schemeClr>
            </a:solidFill>
            <a:ln w="9525">
              <a:noFill/>
              <a:round/>
            </a:ln>
            <a:effectLst>
              <a:outerShdw blurRad="50800" dist="38100" dir="13500000" algn="br" rotWithShape="0">
                <a:prstClr val="black">
                  <a:alpha val="40000"/>
                </a:prstClr>
              </a:outerShdw>
            </a:effectLst>
          </p:spPr>
          <p:txBody>
            <a:bodyPr anchor="ctr"/>
            <a:lstStyle/>
            <a:p>
              <a:pPr algn="ctr" latinLnBrk="0">
                <a:defRPr lang="ko-KR"/>
              </a:pPr>
              <a:endParaRPr lang="fr-FR" altLang=""/>
            </a:p>
          </p:txBody>
        </p:sp>
        <p:sp>
          <p:nvSpPr>
            <p:cNvPr id="9" name="Freeform 39"/>
            <p:cNvSpPr/>
            <p:nvPr/>
          </p:nvSpPr>
          <p:spPr>
            <a:xfrm>
              <a:off x="5791200" y="2434284"/>
              <a:ext cx="3350686" cy="4436416"/>
            </a:xfrm>
            <a:custGeom>
              <a:avLst/>
              <a:gdLst/>
              <a:ahLst/>
              <a:cxnLst>
                <a:cxn ang="0">
                  <a:pos x="2818" y="0"/>
                </a:cxn>
                <a:cxn ang="0">
                  <a:pos x="2818" y="0"/>
                </a:cxn>
                <a:cxn ang="0">
                  <a:pos x="2812" y="88"/>
                </a:cxn>
                <a:cxn ang="0">
                  <a:pos x="2804" y="176"/>
                </a:cxn>
                <a:cxn ang="0">
                  <a:pos x="2797" y="263"/>
                </a:cxn>
                <a:cxn ang="0">
                  <a:pos x="2788" y="348"/>
                </a:cxn>
                <a:cxn ang="0">
                  <a:pos x="2779" y="431"/>
                </a:cxn>
                <a:cxn ang="0">
                  <a:pos x="2768" y="515"/>
                </a:cxn>
                <a:cxn ang="0">
                  <a:pos x="2745" y="676"/>
                </a:cxn>
                <a:cxn ang="0">
                  <a:pos x="2719" y="834"/>
                </a:cxn>
                <a:cxn ang="0">
                  <a:pos x="2690" y="987"/>
                </a:cxn>
                <a:cxn ang="0">
                  <a:pos x="2658" y="1135"/>
                </a:cxn>
                <a:cxn ang="0">
                  <a:pos x="2624" y="1279"/>
                </a:cxn>
                <a:cxn ang="0">
                  <a:pos x="2587" y="1419"/>
                </a:cxn>
                <a:cxn ang="0">
                  <a:pos x="2549" y="1555"/>
                </a:cxn>
                <a:cxn ang="0">
                  <a:pos x="2508" y="1686"/>
                </a:cxn>
                <a:cxn ang="0">
                  <a:pos x="2464" y="1814"/>
                </a:cxn>
                <a:cxn ang="0">
                  <a:pos x="2418" y="1937"/>
                </a:cxn>
                <a:cxn ang="0">
                  <a:pos x="2371" y="2055"/>
                </a:cxn>
                <a:cxn ang="0">
                  <a:pos x="2321" y="2171"/>
                </a:cxn>
                <a:cxn ang="0">
                  <a:pos x="2271" y="2282"/>
                </a:cxn>
                <a:cxn ang="0">
                  <a:pos x="2218" y="2389"/>
                </a:cxn>
                <a:cxn ang="0">
                  <a:pos x="2165" y="2494"/>
                </a:cxn>
                <a:cxn ang="0">
                  <a:pos x="2109" y="2593"/>
                </a:cxn>
                <a:cxn ang="0">
                  <a:pos x="2052" y="2690"/>
                </a:cxn>
                <a:cxn ang="0">
                  <a:pos x="1995" y="2783"/>
                </a:cxn>
                <a:cxn ang="0">
                  <a:pos x="1935" y="2872"/>
                </a:cxn>
                <a:cxn ang="0">
                  <a:pos x="1876" y="2959"/>
                </a:cxn>
                <a:cxn ang="0">
                  <a:pos x="1815" y="3041"/>
                </a:cxn>
                <a:cxn ang="0">
                  <a:pos x="1753" y="3120"/>
                </a:cxn>
                <a:cxn ang="0">
                  <a:pos x="1692" y="3196"/>
                </a:cxn>
                <a:cxn ang="0">
                  <a:pos x="1630" y="3269"/>
                </a:cxn>
                <a:cxn ang="0">
                  <a:pos x="1566" y="3339"/>
                </a:cxn>
                <a:cxn ang="0">
                  <a:pos x="1504" y="3406"/>
                </a:cxn>
                <a:cxn ang="0">
                  <a:pos x="1440" y="3469"/>
                </a:cxn>
                <a:cxn ang="0">
                  <a:pos x="1378" y="3530"/>
                </a:cxn>
                <a:cxn ang="0">
                  <a:pos x="1314" y="3588"/>
                </a:cxn>
                <a:cxn ang="0">
                  <a:pos x="1252" y="3644"/>
                </a:cxn>
                <a:cxn ang="0">
                  <a:pos x="1188" y="3696"/>
                </a:cxn>
                <a:cxn ang="0">
                  <a:pos x="1126" y="3746"/>
                </a:cxn>
                <a:cxn ang="0">
                  <a:pos x="1065" y="3793"/>
                </a:cxn>
                <a:cxn ang="0">
                  <a:pos x="1003" y="3838"/>
                </a:cxn>
                <a:cxn ang="0">
                  <a:pos x="943" y="3879"/>
                </a:cxn>
                <a:cxn ang="0">
                  <a:pos x="883" y="3921"/>
                </a:cxn>
                <a:cxn ang="0">
                  <a:pos x="825" y="3957"/>
                </a:cxn>
                <a:cxn ang="0">
                  <a:pos x="767" y="3993"/>
                </a:cxn>
                <a:cxn ang="0">
                  <a:pos x="711" y="4025"/>
                </a:cxn>
                <a:cxn ang="0">
                  <a:pos x="656" y="4057"/>
                </a:cxn>
                <a:cxn ang="0">
                  <a:pos x="603" y="4085"/>
                </a:cxn>
                <a:cxn ang="0">
                  <a:pos x="550" y="4112"/>
                </a:cxn>
                <a:cxn ang="0">
                  <a:pos x="500" y="4136"/>
                </a:cxn>
                <a:cxn ang="0">
                  <a:pos x="451" y="4159"/>
                </a:cxn>
                <a:cxn ang="0">
                  <a:pos x="404" y="4180"/>
                </a:cxn>
                <a:cxn ang="0">
                  <a:pos x="317" y="4217"/>
                </a:cxn>
                <a:cxn ang="0">
                  <a:pos x="239" y="4247"/>
                </a:cxn>
                <a:cxn ang="0">
                  <a:pos x="169" y="4271"/>
                </a:cxn>
                <a:cxn ang="0">
                  <a:pos x="111" y="4291"/>
                </a:cxn>
                <a:cxn ang="0">
                  <a:pos x="64" y="4305"/>
                </a:cxn>
                <a:cxn ang="0">
                  <a:pos x="29" y="4314"/>
                </a:cxn>
                <a:cxn ang="0">
                  <a:pos x="0" y="4320"/>
                </a:cxn>
                <a:cxn ang="0">
                  <a:pos x="2818" y="4314"/>
                </a:cxn>
                <a:cxn ang="0">
                  <a:pos x="2818" y="0"/>
                </a:cxn>
              </a:cxnLst>
              <a:rect l="0" t="0" r="r" b="b"/>
              <a:pathLst>
                <a:path w="2818" h="4320">
                  <a:moveTo>
                    <a:pt x="2818" y="0"/>
                  </a:moveTo>
                  <a:lnTo>
                    <a:pt x="2818" y="0"/>
                  </a:lnTo>
                  <a:lnTo>
                    <a:pt x="2812" y="88"/>
                  </a:lnTo>
                  <a:lnTo>
                    <a:pt x="2804" y="176"/>
                  </a:lnTo>
                  <a:lnTo>
                    <a:pt x="2797" y="263"/>
                  </a:lnTo>
                  <a:lnTo>
                    <a:pt x="2788" y="348"/>
                  </a:lnTo>
                  <a:lnTo>
                    <a:pt x="2779" y="431"/>
                  </a:lnTo>
                  <a:lnTo>
                    <a:pt x="2768" y="515"/>
                  </a:lnTo>
                  <a:lnTo>
                    <a:pt x="2745" y="676"/>
                  </a:lnTo>
                  <a:lnTo>
                    <a:pt x="2719" y="834"/>
                  </a:lnTo>
                  <a:lnTo>
                    <a:pt x="2690" y="987"/>
                  </a:lnTo>
                  <a:lnTo>
                    <a:pt x="2658" y="1135"/>
                  </a:lnTo>
                  <a:lnTo>
                    <a:pt x="2624" y="1279"/>
                  </a:lnTo>
                  <a:lnTo>
                    <a:pt x="2587" y="1419"/>
                  </a:lnTo>
                  <a:lnTo>
                    <a:pt x="2549" y="1555"/>
                  </a:lnTo>
                  <a:lnTo>
                    <a:pt x="2508" y="1686"/>
                  </a:lnTo>
                  <a:lnTo>
                    <a:pt x="2464" y="1814"/>
                  </a:lnTo>
                  <a:lnTo>
                    <a:pt x="2418" y="1937"/>
                  </a:lnTo>
                  <a:lnTo>
                    <a:pt x="2371" y="2055"/>
                  </a:lnTo>
                  <a:lnTo>
                    <a:pt x="2321" y="2171"/>
                  </a:lnTo>
                  <a:lnTo>
                    <a:pt x="2271" y="2282"/>
                  </a:lnTo>
                  <a:lnTo>
                    <a:pt x="2218" y="2389"/>
                  </a:lnTo>
                  <a:lnTo>
                    <a:pt x="2165" y="2494"/>
                  </a:lnTo>
                  <a:lnTo>
                    <a:pt x="2109" y="2593"/>
                  </a:lnTo>
                  <a:lnTo>
                    <a:pt x="2052" y="2690"/>
                  </a:lnTo>
                  <a:lnTo>
                    <a:pt x="1995" y="2783"/>
                  </a:lnTo>
                  <a:lnTo>
                    <a:pt x="1935" y="2872"/>
                  </a:lnTo>
                  <a:lnTo>
                    <a:pt x="1876" y="2959"/>
                  </a:lnTo>
                  <a:lnTo>
                    <a:pt x="1815" y="3041"/>
                  </a:lnTo>
                  <a:lnTo>
                    <a:pt x="1753" y="3120"/>
                  </a:lnTo>
                  <a:lnTo>
                    <a:pt x="1692" y="3196"/>
                  </a:lnTo>
                  <a:lnTo>
                    <a:pt x="1630" y="3269"/>
                  </a:lnTo>
                  <a:lnTo>
                    <a:pt x="1566" y="3339"/>
                  </a:lnTo>
                  <a:lnTo>
                    <a:pt x="1504" y="3406"/>
                  </a:lnTo>
                  <a:lnTo>
                    <a:pt x="1440" y="3469"/>
                  </a:lnTo>
                  <a:lnTo>
                    <a:pt x="1378" y="3530"/>
                  </a:lnTo>
                  <a:lnTo>
                    <a:pt x="1314" y="3588"/>
                  </a:lnTo>
                  <a:lnTo>
                    <a:pt x="1252" y="3644"/>
                  </a:lnTo>
                  <a:lnTo>
                    <a:pt x="1188" y="3696"/>
                  </a:lnTo>
                  <a:lnTo>
                    <a:pt x="1126" y="3746"/>
                  </a:lnTo>
                  <a:lnTo>
                    <a:pt x="1065" y="3793"/>
                  </a:lnTo>
                  <a:lnTo>
                    <a:pt x="1003" y="3838"/>
                  </a:lnTo>
                  <a:lnTo>
                    <a:pt x="943" y="3879"/>
                  </a:lnTo>
                  <a:lnTo>
                    <a:pt x="883" y="3921"/>
                  </a:lnTo>
                  <a:lnTo>
                    <a:pt x="825" y="3957"/>
                  </a:lnTo>
                  <a:lnTo>
                    <a:pt x="767" y="3993"/>
                  </a:lnTo>
                  <a:lnTo>
                    <a:pt x="711" y="4025"/>
                  </a:lnTo>
                  <a:lnTo>
                    <a:pt x="656" y="4057"/>
                  </a:lnTo>
                  <a:lnTo>
                    <a:pt x="603" y="4085"/>
                  </a:lnTo>
                  <a:lnTo>
                    <a:pt x="550" y="4112"/>
                  </a:lnTo>
                  <a:lnTo>
                    <a:pt x="500" y="4136"/>
                  </a:lnTo>
                  <a:lnTo>
                    <a:pt x="451" y="4159"/>
                  </a:lnTo>
                  <a:lnTo>
                    <a:pt x="404" y="4180"/>
                  </a:lnTo>
                  <a:lnTo>
                    <a:pt x="317" y="4217"/>
                  </a:lnTo>
                  <a:lnTo>
                    <a:pt x="239" y="4247"/>
                  </a:lnTo>
                  <a:lnTo>
                    <a:pt x="169" y="4271"/>
                  </a:lnTo>
                  <a:lnTo>
                    <a:pt x="111" y="4291"/>
                  </a:lnTo>
                  <a:lnTo>
                    <a:pt x="64" y="4305"/>
                  </a:lnTo>
                  <a:lnTo>
                    <a:pt x="29" y="4314"/>
                  </a:lnTo>
                  <a:lnTo>
                    <a:pt x="0" y="4320"/>
                  </a:lnTo>
                  <a:lnTo>
                    <a:pt x="2818" y="4314"/>
                  </a:lnTo>
                  <a:lnTo>
                    <a:pt x="2818" y="0"/>
                  </a:lnTo>
                </a:path>
              </a:pathLst>
            </a:custGeom>
            <a:solidFill>
              <a:schemeClr val="accent1">
                <a:lumMod val="60000"/>
                <a:lumOff val="40000"/>
              </a:schemeClr>
            </a:solidFill>
            <a:ln w="9525">
              <a:noFill/>
              <a:round/>
            </a:ln>
            <a:effectLst>
              <a:outerShdw blurRad="50800" dist="38100" dir="13500000" algn="br" rotWithShape="0">
                <a:prstClr val="black">
                  <a:alpha val="40000"/>
                </a:prstClr>
              </a:outerShdw>
            </a:effectLst>
          </p:spPr>
          <p:txBody>
            <a:bodyPr anchor="ctr"/>
            <a:lstStyle/>
            <a:p>
              <a:pPr algn="ctr" latinLnBrk="0">
                <a:defRPr lang="ko-KR"/>
              </a:pPr>
              <a:endParaRPr lang="fr-FR" altLang=""/>
            </a:p>
          </p:txBody>
        </p:sp>
        <p:sp>
          <p:nvSpPr>
            <p:cNvPr id="10" name="Freeform 6"/>
            <p:cNvSpPr>
              <a:spLocks noEditPoints="1"/>
            </p:cNvSpPr>
            <p:nvPr/>
          </p:nvSpPr>
          <p:spPr>
            <a:xfrm>
              <a:off x="-4227" y="1"/>
              <a:ext cx="5085353" cy="3276599"/>
            </a:xfrm>
            <a:custGeom>
              <a:avLst/>
              <a:gdLst/>
              <a:ahLst/>
              <a:cxnLst>
                <a:cxn ang="0">
                  <a:pos x="8" y="0"/>
                </a:cxn>
                <a:cxn ang="0">
                  <a:pos x="0" y="3710"/>
                </a:cxn>
                <a:cxn ang="0">
                  <a:pos x="22" y="3628"/>
                </a:cxn>
                <a:cxn ang="0">
                  <a:pos x="64" y="3488"/>
                </a:cxn>
                <a:cxn ang="0">
                  <a:pos x="136" y="3294"/>
                </a:cxn>
                <a:cxn ang="0">
                  <a:pos x="212" y="3116"/>
                </a:cxn>
                <a:cxn ang="0">
                  <a:pos x="274" y="2986"/>
                </a:cxn>
                <a:cxn ang="0">
                  <a:pos x="348" y="2846"/>
                </a:cxn>
                <a:cxn ang="0">
                  <a:pos x="432" y="2700"/>
                </a:cxn>
                <a:cxn ang="0">
                  <a:pos x="528" y="2548"/>
                </a:cxn>
                <a:cxn ang="0">
                  <a:pos x="636" y="2390"/>
                </a:cxn>
                <a:cxn ang="0">
                  <a:pos x="756" y="2228"/>
                </a:cxn>
                <a:cxn ang="0">
                  <a:pos x="892" y="2064"/>
                </a:cxn>
                <a:cxn ang="0">
                  <a:pos x="1040" y="1898"/>
                </a:cxn>
                <a:cxn ang="0">
                  <a:pos x="1204" y="1730"/>
                </a:cxn>
                <a:cxn ang="0">
                  <a:pos x="1384" y="1566"/>
                </a:cxn>
                <a:cxn ang="0">
                  <a:pos x="1580" y="1402"/>
                </a:cxn>
                <a:cxn ang="0">
                  <a:pos x="1794" y="1240"/>
                </a:cxn>
                <a:cxn ang="0">
                  <a:pos x="2024" y="1084"/>
                </a:cxn>
                <a:cxn ang="0">
                  <a:pos x="2274" y="934"/>
                </a:cxn>
                <a:cxn ang="0">
                  <a:pos x="2542" y="790"/>
                </a:cxn>
                <a:cxn ang="0">
                  <a:pos x="2830" y="654"/>
                </a:cxn>
                <a:cxn ang="0">
                  <a:pos x="3140" y="526"/>
                </a:cxn>
                <a:cxn ang="0">
                  <a:pos x="3468" y="410"/>
                </a:cxn>
                <a:cxn ang="0">
                  <a:pos x="3820" y="304"/>
                </a:cxn>
                <a:cxn ang="0">
                  <a:pos x="4194" y="210"/>
                </a:cxn>
                <a:cxn ang="0">
                  <a:pos x="4590" y="132"/>
                </a:cxn>
                <a:cxn ang="0">
                  <a:pos x="5012" y="66"/>
                </a:cxn>
                <a:cxn ang="0">
                  <a:pos x="5230" y="40"/>
                </a:cxn>
                <a:cxn ang="0">
                  <a:pos x="5456" y="18"/>
                </a:cxn>
                <a:cxn ang="0">
                  <a:pos x="5688" y="0"/>
                </a:cxn>
                <a:cxn ang="0">
                  <a:pos x="5688" y="0"/>
                </a:cxn>
              </a:cxnLst>
              <a:rect l="0" t="0" r="r" b="b"/>
              <a:pathLst>
                <a:path w="5688" h="3710">
                  <a:moveTo>
                    <a:pt x="5688" y="0"/>
                  </a:moveTo>
                  <a:lnTo>
                    <a:pt x="8" y="0"/>
                  </a:lnTo>
                  <a:lnTo>
                    <a:pt x="0" y="3710"/>
                  </a:lnTo>
                  <a:lnTo>
                    <a:pt x="0" y="3710"/>
                  </a:lnTo>
                  <a:lnTo>
                    <a:pt x="10" y="3672"/>
                  </a:lnTo>
                  <a:lnTo>
                    <a:pt x="22" y="3628"/>
                  </a:lnTo>
                  <a:lnTo>
                    <a:pt x="40" y="3566"/>
                  </a:lnTo>
                  <a:lnTo>
                    <a:pt x="64" y="3488"/>
                  </a:lnTo>
                  <a:lnTo>
                    <a:pt x="96" y="3396"/>
                  </a:lnTo>
                  <a:lnTo>
                    <a:pt x="136" y="3294"/>
                  </a:lnTo>
                  <a:lnTo>
                    <a:pt x="184" y="3178"/>
                  </a:lnTo>
                  <a:lnTo>
                    <a:pt x="212" y="3116"/>
                  </a:lnTo>
                  <a:lnTo>
                    <a:pt x="242" y="3052"/>
                  </a:lnTo>
                  <a:lnTo>
                    <a:pt x="274" y="2986"/>
                  </a:lnTo>
                  <a:lnTo>
                    <a:pt x="310" y="2918"/>
                  </a:lnTo>
                  <a:lnTo>
                    <a:pt x="348" y="2846"/>
                  </a:lnTo>
                  <a:lnTo>
                    <a:pt x="388" y="2774"/>
                  </a:lnTo>
                  <a:lnTo>
                    <a:pt x="432" y="2700"/>
                  </a:lnTo>
                  <a:lnTo>
                    <a:pt x="478" y="2624"/>
                  </a:lnTo>
                  <a:lnTo>
                    <a:pt x="528" y="2548"/>
                  </a:lnTo>
                  <a:lnTo>
                    <a:pt x="580" y="2470"/>
                  </a:lnTo>
                  <a:lnTo>
                    <a:pt x="636" y="2390"/>
                  </a:lnTo>
                  <a:lnTo>
                    <a:pt x="694" y="2310"/>
                  </a:lnTo>
                  <a:lnTo>
                    <a:pt x="756" y="2228"/>
                  </a:lnTo>
                  <a:lnTo>
                    <a:pt x="822" y="2146"/>
                  </a:lnTo>
                  <a:lnTo>
                    <a:pt x="892" y="2064"/>
                  </a:lnTo>
                  <a:lnTo>
                    <a:pt x="964" y="1980"/>
                  </a:lnTo>
                  <a:lnTo>
                    <a:pt x="1040" y="1898"/>
                  </a:lnTo>
                  <a:lnTo>
                    <a:pt x="1120" y="1814"/>
                  </a:lnTo>
                  <a:lnTo>
                    <a:pt x="1204" y="1730"/>
                  </a:lnTo>
                  <a:lnTo>
                    <a:pt x="1292" y="1648"/>
                  </a:lnTo>
                  <a:lnTo>
                    <a:pt x="1384" y="1566"/>
                  </a:lnTo>
                  <a:lnTo>
                    <a:pt x="1480" y="1482"/>
                  </a:lnTo>
                  <a:lnTo>
                    <a:pt x="1580" y="1402"/>
                  </a:lnTo>
                  <a:lnTo>
                    <a:pt x="1684" y="1320"/>
                  </a:lnTo>
                  <a:lnTo>
                    <a:pt x="1794" y="1240"/>
                  </a:lnTo>
                  <a:lnTo>
                    <a:pt x="1906" y="1162"/>
                  </a:lnTo>
                  <a:lnTo>
                    <a:pt x="2024" y="1084"/>
                  </a:lnTo>
                  <a:lnTo>
                    <a:pt x="2146" y="1008"/>
                  </a:lnTo>
                  <a:lnTo>
                    <a:pt x="2274" y="934"/>
                  </a:lnTo>
                  <a:lnTo>
                    <a:pt x="2406" y="860"/>
                  </a:lnTo>
                  <a:lnTo>
                    <a:pt x="2542" y="790"/>
                  </a:lnTo>
                  <a:lnTo>
                    <a:pt x="2684" y="720"/>
                  </a:lnTo>
                  <a:lnTo>
                    <a:pt x="2830" y="654"/>
                  </a:lnTo>
                  <a:lnTo>
                    <a:pt x="2982" y="588"/>
                  </a:lnTo>
                  <a:lnTo>
                    <a:pt x="3140" y="526"/>
                  </a:lnTo>
                  <a:lnTo>
                    <a:pt x="3302" y="466"/>
                  </a:lnTo>
                  <a:lnTo>
                    <a:pt x="3468" y="410"/>
                  </a:lnTo>
                  <a:lnTo>
                    <a:pt x="3642" y="354"/>
                  </a:lnTo>
                  <a:lnTo>
                    <a:pt x="3820" y="304"/>
                  </a:lnTo>
                  <a:lnTo>
                    <a:pt x="4004" y="256"/>
                  </a:lnTo>
                  <a:lnTo>
                    <a:pt x="4194" y="210"/>
                  </a:lnTo>
                  <a:lnTo>
                    <a:pt x="4390" y="170"/>
                  </a:lnTo>
                  <a:lnTo>
                    <a:pt x="4590" y="132"/>
                  </a:lnTo>
                  <a:lnTo>
                    <a:pt x="4798" y="98"/>
                  </a:lnTo>
                  <a:lnTo>
                    <a:pt x="5012" y="66"/>
                  </a:lnTo>
                  <a:lnTo>
                    <a:pt x="5120" y="54"/>
                  </a:lnTo>
                  <a:lnTo>
                    <a:pt x="5230" y="40"/>
                  </a:lnTo>
                  <a:lnTo>
                    <a:pt x="5344" y="28"/>
                  </a:lnTo>
                  <a:lnTo>
                    <a:pt x="5456" y="18"/>
                  </a:lnTo>
                  <a:lnTo>
                    <a:pt x="5572" y="8"/>
                  </a:lnTo>
                  <a:lnTo>
                    <a:pt x="5688" y="0"/>
                  </a:lnTo>
                  <a:moveTo>
                    <a:pt x="5688" y="0"/>
                  </a:moveTo>
                  <a:lnTo>
                    <a:pt x="5688" y="0"/>
                  </a:lnTo>
                </a:path>
              </a:pathLst>
            </a:custGeom>
            <a:solidFill>
              <a:schemeClr val="accent1">
                <a:lumMod val="60000"/>
                <a:lumOff val="40000"/>
              </a:schemeClr>
            </a:solidFill>
            <a:ln w="9525">
              <a:noFill/>
              <a:round/>
            </a:ln>
            <a:effectLst>
              <a:outerShdw blurRad="50800" dist="38100" dir="5400000" algn="t" rotWithShape="0">
                <a:prstClr val="black">
                  <a:alpha val="40000"/>
                </a:prstClr>
              </a:outerShdw>
            </a:effectLst>
          </p:spPr>
          <p:txBody>
            <a:bodyPr anchor="ctr"/>
            <a:lstStyle/>
            <a:p>
              <a:pPr algn="ctr" latinLnBrk="0">
                <a:defRPr lang="ko-KR"/>
              </a:pPr>
              <a:endParaRPr lang="fr-FR" altLang=""/>
            </a:p>
          </p:txBody>
        </p:sp>
        <p:sp>
          <p:nvSpPr>
            <p:cNvPr id="11" name="Freeform 12"/>
            <p:cNvSpPr>
              <a:spLocks noEditPoints="1"/>
            </p:cNvSpPr>
            <p:nvPr/>
          </p:nvSpPr>
          <p:spPr>
            <a:xfrm>
              <a:off x="-9526" y="1"/>
              <a:ext cx="5085353" cy="2365157"/>
            </a:xfrm>
            <a:custGeom>
              <a:avLst/>
              <a:gdLst/>
              <a:ahLst/>
              <a:cxnLst>
                <a:cxn ang="0">
                  <a:pos x="5688" y="0"/>
                </a:cxn>
                <a:cxn ang="0">
                  <a:pos x="8" y="0"/>
                </a:cxn>
                <a:cxn ang="0">
                  <a:pos x="0" y="2678"/>
                </a:cxn>
                <a:cxn ang="0">
                  <a:pos x="0" y="2678"/>
                </a:cxn>
                <a:cxn ang="0">
                  <a:pos x="10" y="2652"/>
                </a:cxn>
                <a:cxn ang="0">
                  <a:pos x="22" y="2618"/>
                </a:cxn>
                <a:cxn ang="0">
                  <a:pos x="40" y="2574"/>
                </a:cxn>
                <a:cxn ang="0">
                  <a:pos x="64" y="2518"/>
                </a:cxn>
                <a:cxn ang="0">
                  <a:pos x="96" y="2452"/>
                </a:cxn>
                <a:cxn ang="0">
                  <a:pos x="136" y="2378"/>
                </a:cxn>
                <a:cxn ang="0">
                  <a:pos x="184" y="2294"/>
                </a:cxn>
                <a:cxn ang="0">
                  <a:pos x="242" y="2204"/>
                </a:cxn>
                <a:cxn ang="0">
                  <a:pos x="274" y="2156"/>
                </a:cxn>
                <a:cxn ang="0">
                  <a:pos x="310" y="2106"/>
                </a:cxn>
                <a:cxn ang="0">
                  <a:pos x="348" y="2056"/>
                </a:cxn>
                <a:cxn ang="0">
                  <a:pos x="388" y="2002"/>
                </a:cxn>
                <a:cxn ang="0">
                  <a:pos x="432" y="1950"/>
                </a:cxn>
                <a:cxn ang="0">
                  <a:pos x="478" y="1894"/>
                </a:cxn>
                <a:cxn ang="0">
                  <a:pos x="528" y="1840"/>
                </a:cxn>
                <a:cxn ang="0">
                  <a:pos x="580" y="1782"/>
                </a:cxn>
                <a:cxn ang="0">
                  <a:pos x="636" y="1726"/>
                </a:cxn>
                <a:cxn ang="0">
                  <a:pos x="694" y="1668"/>
                </a:cxn>
                <a:cxn ang="0">
                  <a:pos x="756" y="1608"/>
                </a:cxn>
                <a:cxn ang="0">
                  <a:pos x="822" y="1550"/>
                </a:cxn>
                <a:cxn ang="0">
                  <a:pos x="892" y="1490"/>
                </a:cxn>
                <a:cxn ang="0">
                  <a:pos x="964" y="1430"/>
                </a:cxn>
                <a:cxn ang="0">
                  <a:pos x="1040" y="1370"/>
                </a:cxn>
                <a:cxn ang="0">
                  <a:pos x="1120" y="1310"/>
                </a:cxn>
                <a:cxn ang="0">
                  <a:pos x="1204" y="1250"/>
                </a:cxn>
                <a:cxn ang="0">
                  <a:pos x="1292" y="1190"/>
                </a:cxn>
                <a:cxn ang="0">
                  <a:pos x="1384" y="1130"/>
                </a:cxn>
                <a:cxn ang="0">
                  <a:pos x="1480" y="1070"/>
                </a:cxn>
                <a:cxn ang="0">
                  <a:pos x="1580" y="1012"/>
                </a:cxn>
                <a:cxn ang="0">
                  <a:pos x="1684" y="954"/>
                </a:cxn>
                <a:cxn ang="0">
                  <a:pos x="1794" y="896"/>
                </a:cxn>
                <a:cxn ang="0">
                  <a:pos x="1906" y="840"/>
                </a:cxn>
                <a:cxn ang="0">
                  <a:pos x="2024" y="784"/>
                </a:cxn>
                <a:cxn ang="0">
                  <a:pos x="2146" y="728"/>
                </a:cxn>
                <a:cxn ang="0">
                  <a:pos x="2274" y="674"/>
                </a:cxn>
                <a:cxn ang="0">
                  <a:pos x="2406" y="622"/>
                </a:cxn>
                <a:cxn ang="0">
                  <a:pos x="2542" y="570"/>
                </a:cxn>
                <a:cxn ang="0">
                  <a:pos x="2684" y="520"/>
                </a:cxn>
                <a:cxn ang="0">
                  <a:pos x="2830" y="472"/>
                </a:cxn>
                <a:cxn ang="0">
                  <a:pos x="2982" y="426"/>
                </a:cxn>
                <a:cxn ang="0">
                  <a:pos x="3140" y="380"/>
                </a:cxn>
                <a:cxn ang="0">
                  <a:pos x="3302" y="336"/>
                </a:cxn>
                <a:cxn ang="0">
                  <a:pos x="3468" y="296"/>
                </a:cxn>
                <a:cxn ang="0">
                  <a:pos x="3642" y="256"/>
                </a:cxn>
                <a:cxn ang="0">
                  <a:pos x="3820" y="220"/>
                </a:cxn>
                <a:cxn ang="0">
                  <a:pos x="4004" y="184"/>
                </a:cxn>
                <a:cxn ang="0">
                  <a:pos x="4194" y="152"/>
                </a:cxn>
                <a:cxn ang="0">
                  <a:pos x="4390" y="122"/>
                </a:cxn>
                <a:cxn ang="0">
                  <a:pos x="4590" y="94"/>
                </a:cxn>
                <a:cxn ang="0">
                  <a:pos x="4798" y="70"/>
                </a:cxn>
                <a:cxn ang="0">
                  <a:pos x="5012" y="48"/>
                </a:cxn>
                <a:cxn ang="0">
                  <a:pos x="5230" y="30"/>
                </a:cxn>
                <a:cxn ang="0">
                  <a:pos x="5456" y="14"/>
                </a:cxn>
                <a:cxn ang="0">
                  <a:pos x="5688" y="0"/>
                </a:cxn>
                <a:cxn ang="0">
                  <a:pos x="5688" y="0"/>
                </a:cxn>
                <a:cxn ang="0">
                  <a:pos x="5688" y="0"/>
                </a:cxn>
              </a:cxnLst>
              <a:rect l="0" t="0" r="r" b="b"/>
              <a:pathLst>
                <a:path w="5688" h="2678">
                  <a:moveTo>
                    <a:pt x="5688" y="0"/>
                  </a:moveTo>
                  <a:lnTo>
                    <a:pt x="8" y="0"/>
                  </a:lnTo>
                  <a:lnTo>
                    <a:pt x="0" y="2678"/>
                  </a:lnTo>
                  <a:lnTo>
                    <a:pt x="0" y="2678"/>
                  </a:lnTo>
                  <a:lnTo>
                    <a:pt x="10" y="2652"/>
                  </a:lnTo>
                  <a:lnTo>
                    <a:pt x="22" y="2618"/>
                  </a:lnTo>
                  <a:lnTo>
                    <a:pt x="40" y="2574"/>
                  </a:lnTo>
                  <a:lnTo>
                    <a:pt x="64" y="2518"/>
                  </a:lnTo>
                  <a:lnTo>
                    <a:pt x="96" y="2452"/>
                  </a:lnTo>
                  <a:lnTo>
                    <a:pt x="136" y="2378"/>
                  </a:lnTo>
                  <a:lnTo>
                    <a:pt x="184" y="2294"/>
                  </a:lnTo>
                  <a:lnTo>
                    <a:pt x="242" y="2204"/>
                  </a:lnTo>
                  <a:lnTo>
                    <a:pt x="274" y="2156"/>
                  </a:lnTo>
                  <a:lnTo>
                    <a:pt x="310" y="2106"/>
                  </a:lnTo>
                  <a:lnTo>
                    <a:pt x="348" y="2056"/>
                  </a:lnTo>
                  <a:lnTo>
                    <a:pt x="388" y="2002"/>
                  </a:lnTo>
                  <a:lnTo>
                    <a:pt x="432" y="1950"/>
                  </a:lnTo>
                  <a:lnTo>
                    <a:pt x="478" y="1894"/>
                  </a:lnTo>
                  <a:lnTo>
                    <a:pt x="528" y="1840"/>
                  </a:lnTo>
                  <a:lnTo>
                    <a:pt x="580" y="1782"/>
                  </a:lnTo>
                  <a:lnTo>
                    <a:pt x="636" y="1726"/>
                  </a:lnTo>
                  <a:lnTo>
                    <a:pt x="694" y="1668"/>
                  </a:lnTo>
                  <a:lnTo>
                    <a:pt x="756" y="1608"/>
                  </a:lnTo>
                  <a:lnTo>
                    <a:pt x="822" y="1550"/>
                  </a:lnTo>
                  <a:lnTo>
                    <a:pt x="892" y="1490"/>
                  </a:lnTo>
                  <a:lnTo>
                    <a:pt x="964" y="1430"/>
                  </a:lnTo>
                  <a:lnTo>
                    <a:pt x="1040" y="1370"/>
                  </a:lnTo>
                  <a:lnTo>
                    <a:pt x="1120" y="1310"/>
                  </a:lnTo>
                  <a:lnTo>
                    <a:pt x="1204" y="1250"/>
                  </a:lnTo>
                  <a:lnTo>
                    <a:pt x="1292" y="1190"/>
                  </a:lnTo>
                  <a:lnTo>
                    <a:pt x="1384" y="1130"/>
                  </a:lnTo>
                  <a:lnTo>
                    <a:pt x="1480" y="1070"/>
                  </a:lnTo>
                  <a:lnTo>
                    <a:pt x="1580" y="1012"/>
                  </a:lnTo>
                  <a:lnTo>
                    <a:pt x="1684" y="954"/>
                  </a:lnTo>
                  <a:lnTo>
                    <a:pt x="1794" y="896"/>
                  </a:lnTo>
                  <a:lnTo>
                    <a:pt x="1906" y="840"/>
                  </a:lnTo>
                  <a:lnTo>
                    <a:pt x="2024" y="784"/>
                  </a:lnTo>
                  <a:lnTo>
                    <a:pt x="2146" y="728"/>
                  </a:lnTo>
                  <a:lnTo>
                    <a:pt x="2274" y="674"/>
                  </a:lnTo>
                  <a:lnTo>
                    <a:pt x="2406" y="622"/>
                  </a:lnTo>
                  <a:lnTo>
                    <a:pt x="2542" y="570"/>
                  </a:lnTo>
                  <a:lnTo>
                    <a:pt x="2684" y="520"/>
                  </a:lnTo>
                  <a:lnTo>
                    <a:pt x="2830" y="472"/>
                  </a:lnTo>
                  <a:lnTo>
                    <a:pt x="2982" y="426"/>
                  </a:lnTo>
                  <a:lnTo>
                    <a:pt x="3140" y="380"/>
                  </a:lnTo>
                  <a:lnTo>
                    <a:pt x="3302" y="336"/>
                  </a:lnTo>
                  <a:lnTo>
                    <a:pt x="3468" y="296"/>
                  </a:lnTo>
                  <a:lnTo>
                    <a:pt x="3642" y="256"/>
                  </a:lnTo>
                  <a:lnTo>
                    <a:pt x="3820" y="220"/>
                  </a:lnTo>
                  <a:lnTo>
                    <a:pt x="4004" y="184"/>
                  </a:lnTo>
                  <a:lnTo>
                    <a:pt x="4194" y="152"/>
                  </a:lnTo>
                  <a:lnTo>
                    <a:pt x="4390" y="122"/>
                  </a:lnTo>
                  <a:lnTo>
                    <a:pt x="4590" y="94"/>
                  </a:lnTo>
                  <a:lnTo>
                    <a:pt x="4798" y="70"/>
                  </a:lnTo>
                  <a:lnTo>
                    <a:pt x="5012" y="48"/>
                  </a:lnTo>
                  <a:lnTo>
                    <a:pt x="5230" y="30"/>
                  </a:lnTo>
                  <a:lnTo>
                    <a:pt x="5456" y="14"/>
                  </a:lnTo>
                  <a:lnTo>
                    <a:pt x="5688" y="0"/>
                  </a:lnTo>
                  <a:moveTo>
                    <a:pt x="5688" y="0"/>
                  </a:moveTo>
                  <a:lnTo>
                    <a:pt x="5688" y="0"/>
                  </a:lnTo>
                </a:path>
              </a:pathLst>
            </a:custGeom>
            <a:solidFill>
              <a:schemeClr val="accent4">
                <a:lumMod val="75000"/>
              </a:schemeClr>
            </a:solidFill>
            <a:ln w="9525">
              <a:noFill/>
              <a:round/>
            </a:ln>
            <a:effectLst>
              <a:outerShdw blurRad="50800" dist="38100" dir="2700000" algn="tl" rotWithShape="0">
                <a:prstClr val="black">
                  <a:alpha val="40000"/>
                </a:prstClr>
              </a:outerShdw>
            </a:effectLst>
          </p:spPr>
          <p:txBody>
            <a:bodyPr anchor="ctr"/>
            <a:lstStyle/>
            <a:p>
              <a:pPr algn="ctr" latinLnBrk="0">
                <a:defRPr lang="ko-KR"/>
              </a:pPr>
              <a:endParaRPr lang="fr-FR" altLang=""/>
            </a:p>
          </p:txBody>
        </p:sp>
        <p:sp>
          <p:nvSpPr>
            <p:cNvPr id="12" name="Freeform 30"/>
            <p:cNvSpPr/>
            <p:nvPr/>
          </p:nvSpPr>
          <p:spPr>
            <a:xfrm>
              <a:off x="527050" y="0"/>
              <a:ext cx="8089900" cy="6858000"/>
            </a:xfrm>
            <a:custGeom>
              <a:avLst/>
              <a:gdLst/>
              <a:ahLst/>
              <a:cxnLst>
                <a:cxn ang="0">
                  <a:pos x="4450" y="0"/>
                </a:cxn>
                <a:cxn ang="0">
                  <a:pos x="4438" y="102"/>
                </a:cxn>
                <a:cxn ang="0">
                  <a:pos x="4412" y="272"/>
                </a:cxn>
                <a:cxn ang="0">
                  <a:pos x="4366" y="508"/>
                </a:cxn>
                <a:cxn ang="0">
                  <a:pos x="4335" y="648"/>
                </a:cxn>
                <a:cxn ang="0">
                  <a:pos x="4295" y="799"/>
                </a:cxn>
                <a:cxn ang="0">
                  <a:pos x="4248" y="963"/>
                </a:cxn>
                <a:cxn ang="0">
                  <a:pos x="4194" y="1135"/>
                </a:cxn>
                <a:cxn ang="0">
                  <a:pos x="4128" y="1315"/>
                </a:cxn>
                <a:cxn ang="0">
                  <a:pos x="4056" y="1503"/>
                </a:cxn>
                <a:cxn ang="0">
                  <a:pos x="3972" y="1694"/>
                </a:cxn>
                <a:cxn ang="0">
                  <a:pos x="3877" y="1890"/>
                </a:cxn>
                <a:cxn ang="0">
                  <a:pos x="3770" y="2087"/>
                </a:cxn>
                <a:cxn ang="0">
                  <a:pos x="3654" y="2286"/>
                </a:cxn>
                <a:cxn ang="0">
                  <a:pos x="3522" y="2482"/>
                </a:cxn>
                <a:cxn ang="0">
                  <a:pos x="3378" y="2677"/>
                </a:cxn>
                <a:cxn ang="0">
                  <a:pos x="3220" y="2868"/>
                </a:cxn>
                <a:cxn ang="0">
                  <a:pos x="3135" y="2961"/>
                </a:cxn>
                <a:cxn ang="0">
                  <a:pos x="3047" y="3053"/>
                </a:cxn>
                <a:cxn ang="0">
                  <a:pos x="2954" y="3143"/>
                </a:cxn>
                <a:cxn ang="0">
                  <a:pos x="2859" y="3232"/>
                </a:cxn>
                <a:cxn ang="0">
                  <a:pos x="2759" y="3319"/>
                </a:cxn>
                <a:cxn ang="0">
                  <a:pos x="2656" y="3402"/>
                </a:cxn>
                <a:cxn ang="0">
                  <a:pos x="2546" y="3484"/>
                </a:cxn>
                <a:cxn ang="0">
                  <a:pos x="2434" y="3563"/>
                </a:cxn>
                <a:cxn ang="0">
                  <a:pos x="2319" y="3639"/>
                </a:cxn>
                <a:cxn ang="0">
                  <a:pos x="2198" y="3713"/>
                </a:cxn>
                <a:cxn ang="0">
                  <a:pos x="2072" y="3783"/>
                </a:cxn>
                <a:cxn ang="0">
                  <a:pos x="1941" y="3850"/>
                </a:cxn>
                <a:cxn ang="0">
                  <a:pos x="1808" y="3912"/>
                </a:cxn>
                <a:cxn ang="0">
                  <a:pos x="1668" y="3971"/>
                </a:cxn>
                <a:cxn ang="0">
                  <a:pos x="1524" y="4027"/>
                </a:cxn>
                <a:cxn ang="0">
                  <a:pos x="1376" y="4079"/>
                </a:cxn>
                <a:cxn ang="0">
                  <a:pos x="1221" y="4126"/>
                </a:cxn>
                <a:cxn ang="0">
                  <a:pos x="1063" y="4168"/>
                </a:cxn>
                <a:cxn ang="0">
                  <a:pos x="899" y="4206"/>
                </a:cxn>
                <a:cxn ang="0">
                  <a:pos x="730" y="4240"/>
                </a:cxn>
                <a:cxn ang="0">
                  <a:pos x="555" y="4267"/>
                </a:cxn>
                <a:cxn ang="0">
                  <a:pos x="376" y="4290"/>
                </a:cxn>
                <a:cxn ang="0">
                  <a:pos x="191" y="4308"/>
                </a:cxn>
                <a:cxn ang="0">
                  <a:pos x="0" y="4320"/>
                </a:cxn>
                <a:cxn ang="0">
                  <a:pos x="5087" y="6"/>
                </a:cxn>
              </a:cxnLst>
              <a:rect l="0" t="0" r="r" b="b"/>
              <a:pathLst>
                <a:path w="5096" h="4320">
                  <a:moveTo>
                    <a:pt x="4450" y="0"/>
                  </a:moveTo>
                  <a:lnTo>
                    <a:pt x="4450" y="0"/>
                  </a:lnTo>
                  <a:lnTo>
                    <a:pt x="4445" y="46"/>
                  </a:lnTo>
                  <a:lnTo>
                    <a:pt x="4438" y="102"/>
                  </a:lnTo>
                  <a:lnTo>
                    <a:pt x="4427" y="177"/>
                  </a:lnTo>
                  <a:lnTo>
                    <a:pt x="4412" y="272"/>
                  </a:lnTo>
                  <a:lnTo>
                    <a:pt x="4392" y="382"/>
                  </a:lnTo>
                  <a:lnTo>
                    <a:pt x="4366" y="508"/>
                  </a:lnTo>
                  <a:lnTo>
                    <a:pt x="4351" y="576"/>
                  </a:lnTo>
                  <a:lnTo>
                    <a:pt x="4335" y="648"/>
                  </a:lnTo>
                  <a:lnTo>
                    <a:pt x="4315" y="722"/>
                  </a:lnTo>
                  <a:lnTo>
                    <a:pt x="4295" y="799"/>
                  </a:lnTo>
                  <a:lnTo>
                    <a:pt x="4272" y="880"/>
                  </a:lnTo>
                  <a:lnTo>
                    <a:pt x="4248" y="963"/>
                  </a:lnTo>
                  <a:lnTo>
                    <a:pt x="4222" y="1048"/>
                  </a:lnTo>
                  <a:lnTo>
                    <a:pt x="4194" y="1135"/>
                  </a:lnTo>
                  <a:lnTo>
                    <a:pt x="4162" y="1224"/>
                  </a:lnTo>
                  <a:lnTo>
                    <a:pt x="4128" y="1315"/>
                  </a:lnTo>
                  <a:lnTo>
                    <a:pt x="4093" y="1408"/>
                  </a:lnTo>
                  <a:lnTo>
                    <a:pt x="4056" y="1503"/>
                  </a:lnTo>
                  <a:lnTo>
                    <a:pt x="4015" y="1597"/>
                  </a:lnTo>
                  <a:lnTo>
                    <a:pt x="3972" y="1694"/>
                  </a:lnTo>
                  <a:lnTo>
                    <a:pt x="3925" y="1791"/>
                  </a:lnTo>
                  <a:lnTo>
                    <a:pt x="3877" y="1890"/>
                  </a:lnTo>
                  <a:lnTo>
                    <a:pt x="3825" y="1989"/>
                  </a:lnTo>
                  <a:lnTo>
                    <a:pt x="3770" y="2087"/>
                  </a:lnTo>
                  <a:lnTo>
                    <a:pt x="3713" y="2186"/>
                  </a:lnTo>
                  <a:lnTo>
                    <a:pt x="3654" y="2286"/>
                  </a:lnTo>
                  <a:lnTo>
                    <a:pt x="3588" y="2384"/>
                  </a:lnTo>
                  <a:lnTo>
                    <a:pt x="3522" y="2482"/>
                  </a:lnTo>
                  <a:lnTo>
                    <a:pt x="3452" y="2580"/>
                  </a:lnTo>
                  <a:lnTo>
                    <a:pt x="3378" y="2677"/>
                  </a:lnTo>
                  <a:lnTo>
                    <a:pt x="3300" y="2773"/>
                  </a:lnTo>
                  <a:lnTo>
                    <a:pt x="3220" y="2868"/>
                  </a:lnTo>
                  <a:lnTo>
                    <a:pt x="3177" y="2915"/>
                  </a:lnTo>
                  <a:lnTo>
                    <a:pt x="3135" y="2961"/>
                  </a:lnTo>
                  <a:lnTo>
                    <a:pt x="3092" y="3008"/>
                  </a:lnTo>
                  <a:lnTo>
                    <a:pt x="3047" y="3053"/>
                  </a:lnTo>
                  <a:lnTo>
                    <a:pt x="3001" y="3099"/>
                  </a:lnTo>
                  <a:lnTo>
                    <a:pt x="2954" y="3143"/>
                  </a:lnTo>
                  <a:lnTo>
                    <a:pt x="2907" y="3188"/>
                  </a:lnTo>
                  <a:lnTo>
                    <a:pt x="2859" y="3232"/>
                  </a:lnTo>
                  <a:lnTo>
                    <a:pt x="2810" y="3275"/>
                  </a:lnTo>
                  <a:lnTo>
                    <a:pt x="2759" y="3319"/>
                  </a:lnTo>
                  <a:lnTo>
                    <a:pt x="2707" y="3361"/>
                  </a:lnTo>
                  <a:lnTo>
                    <a:pt x="2656" y="3402"/>
                  </a:lnTo>
                  <a:lnTo>
                    <a:pt x="2601" y="3443"/>
                  </a:lnTo>
                  <a:lnTo>
                    <a:pt x="2546" y="3484"/>
                  </a:lnTo>
                  <a:lnTo>
                    <a:pt x="2492" y="3524"/>
                  </a:lnTo>
                  <a:lnTo>
                    <a:pt x="2434" y="3563"/>
                  </a:lnTo>
                  <a:lnTo>
                    <a:pt x="2377" y="3601"/>
                  </a:lnTo>
                  <a:lnTo>
                    <a:pt x="2319" y="3639"/>
                  </a:lnTo>
                  <a:lnTo>
                    <a:pt x="2258" y="3677"/>
                  </a:lnTo>
                  <a:lnTo>
                    <a:pt x="2198" y="3713"/>
                  </a:lnTo>
                  <a:lnTo>
                    <a:pt x="2135" y="3748"/>
                  </a:lnTo>
                  <a:lnTo>
                    <a:pt x="2072" y="3783"/>
                  </a:lnTo>
                  <a:lnTo>
                    <a:pt x="2008" y="3816"/>
                  </a:lnTo>
                  <a:lnTo>
                    <a:pt x="1941" y="3850"/>
                  </a:lnTo>
                  <a:lnTo>
                    <a:pt x="1875" y="3882"/>
                  </a:lnTo>
                  <a:lnTo>
                    <a:pt x="1808" y="3912"/>
                  </a:lnTo>
                  <a:lnTo>
                    <a:pt x="1738" y="3942"/>
                  </a:lnTo>
                  <a:lnTo>
                    <a:pt x="1668" y="3971"/>
                  </a:lnTo>
                  <a:lnTo>
                    <a:pt x="1597" y="4000"/>
                  </a:lnTo>
                  <a:lnTo>
                    <a:pt x="1524" y="4027"/>
                  </a:lnTo>
                  <a:lnTo>
                    <a:pt x="1450" y="4053"/>
                  </a:lnTo>
                  <a:lnTo>
                    <a:pt x="1376" y="4079"/>
                  </a:lnTo>
                  <a:lnTo>
                    <a:pt x="1300" y="4103"/>
                  </a:lnTo>
                  <a:lnTo>
                    <a:pt x="1221" y="4126"/>
                  </a:lnTo>
                  <a:lnTo>
                    <a:pt x="1144" y="4147"/>
                  </a:lnTo>
                  <a:lnTo>
                    <a:pt x="1063" y="4168"/>
                  </a:lnTo>
                  <a:lnTo>
                    <a:pt x="981" y="4188"/>
                  </a:lnTo>
                  <a:lnTo>
                    <a:pt x="899" y="4206"/>
                  </a:lnTo>
                  <a:lnTo>
                    <a:pt x="814" y="4223"/>
                  </a:lnTo>
                  <a:lnTo>
                    <a:pt x="730" y="4240"/>
                  </a:lnTo>
                  <a:lnTo>
                    <a:pt x="643" y="4255"/>
                  </a:lnTo>
                  <a:lnTo>
                    <a:pt x="555" y="4267"/>
                  </a:lnTo>
                  <a:lnTo>
                    <a:pt x="467" y="4279"/>
                  </a:lnTo>
                  <a:lnTo>
                    <a:pt x="376" y="4290"/>
                  </a:lnTo>
                  <a:lnTo>
                    <a:pt x="284" y="4300"/>
                  </a:lnTo>
                  <a:lnTo>
                    <a:pt x="191" y="4308"/>
                  </a:lnTo>
                  <a:lnTo>
                    <a:pt x="97" y="4314"/>
                  </a:lnTo>
                  <a:lnTo>
                    <a:pt x="0" y="4320"/>
                  </a:lnTo>
                  <a:lnTo>
                    <a:pt x="5096" y="4320"/>
                  </a:lnTo>
                  <a:lnTo>
                    <a:pt x="5087" y="6"/>
                  </a:lnTo>
                  <a:lnTo>
                    <a:pt x="4450" y="0"/>
                  </a:lnTo>
                </a:path>
              </a:pathLst>
            </a:custGeom>
            <a:noFill/>
            <a:ln w="9525">
              <a:noFill/>
              <a:round/>
            </a:ln>
          </p:spPr>
          <p:txBody>
            <a:bodyPr anchor="ctr"/>
            <a:lstStyle/>
            <a:p>
              <a:pPr algn="ctr" latinLnBrk="0">
                <a:defRPr lang="ko-KR"/>
              </a:pPr>
              <a:endParaRPr lang="fr-FR" altLang=""/>
            </a:p>
          </p:txBody>
        </p:sp>
        <p:sp>
          <p:nvSpPr>
            <p:cNvPr id="13" name="Freeform 11"/>
            <p:cNvSpPr>
              <a:spLocks noEditPoints="1"/>
            </p:cNvSpPr>
            <p:nvPr/>
          </p:nvSpPr>
          <p:spPr>
            <a:xfrm>
              <a:off x="6296025" y="12700"/>
              <a:ext cx="2847975" cy="6858000"/>
            </a:xfrm>
            <a:custGeom>
              <a:avLst/>
              <a:gdLst/>
              <a:ahLst/>
              <a:cxnLst>
                <a:cxn ang="0">
                  <a:pos x="0" y="4318"/>
                </a:cxn>
                <a:cxn ang="0">
                  <a:pos x="21" y="4320"/>
                </a:cxn>
                <a:cxn ang="0">
                  <a:pos x="49" y="4318"/>
                </a:cxn>
                <a:cxn ang="0">
                  <a:pos x="1794" y="0"/>
                </a:cxn>
                <a:cxn ang="0">
                  <a:pos x="1766" y="365"/>
                </a:cxn>
                <a:cxn ang="0">
                  <a:pos x="1733" y="710"/>
                </a:cxn>
                <a:cxn ang="0">
                  <a:pos x="1694" y="1031"/>
                </a:cxn>
                <a:cxn ang="0">
                  <a:pos x="1651" y="1335"/>
                </a:cxn>
                <a:cxn ang="0">
                  <a:pos x="1605" y="1618"/>
                </a:cxn>
                <a:cxn ang="0">
                  <a:pos x="1554" y="1884"/>
                </a:cxn>
                <a:cxn ang="0">
                  <a:pos x="1500" y="2132"/>
                </a:cxn>
                <a:cxn ang="0">
                  <a:pos x="1443" y="2361"/>
                </a:cxn>
                <a:cxn ang="0">
                  <a:pos x="1383" y="2574"/>
                </a:cxn>
                <a:cxn ang="0">
                  <a:pos x="1320" y="2772"/>
                </a:cxn>
                <a:cxn ang="0">
                  <a:pos x="1257" y="2953"/>
                </a:cxn>
                <a:cxn ang="0">
                  <a:pos x="1191" y="3121"/>
                </a:cxn>
                <a:cxn ang="0">
                  <a:pos x="1123" y="3275"/>
                </a:cxn>
                <a:cxn ang="0">
                  <a:pos x="1054" y="3413"/>
                </a:cxn>
                <a:cxn ang="0">
                  <a:pos x="986" y="3541"/>
                </a:cxn>
                <a:cxn ang="0">
                  <a:pos x="916" y="3654"/>
                </a:cxn>
                <a:cxn ang="0">
                  <a:pos x="846" y="3757"/>
                </a:cxn>
                <a:cxn ang="0">
                  <a:pos x="778" y="3848"/>
                </a:cxn>
                <a:cxn ang="0">
                  <a:pos x="710" y="3929"/>
                </a:cxn>
                <a:cxn ang="0">
                  <a:pos x="643" y="4000"/>
                </a:cxn>
                <a:cxn ang="0">
                  <a:pos x="577" y="4061"/>
                </a:cxn>
                <a:cxn ang="0">
                  <a:pos x="514" y="4116"/>
                </a:cxn>
                <a:cxn ang="0">
                  <a:pos x="451" y="4161"/>
                </a:cxn>
                <a:cxn ang="0">
                  <a:pos x="392" y="4199"/>
                </a:cxn>
                <a:cxn ang="0">
                  <a:pos x="283" y="4257"/>
                </a:cxn>
                <a:cxn ang="0">
                  <a:pos x="187" y="4292"/>
                </a:cxn>
                <a:cxn ang="0">
                  <a:pos x="108" y="4311"/>
                </a:cxn>
                <a:cxn ang="0">
                  <a:pos x="49" y="4318"/>
                </a:cxn>
                <a:cxn ang="0">
                  <a:pos x="1794" y="0"/>
                </a:cxn>
              </a:cxnLst>
              <a:rect l="0" t="0" r="r" b="b"/>
              <a:pathLst>
                <a:path w="1794" h="4320">
                  <a:moveTo>
                    <a:pt x="49" y="4318"/>
                  </a:moveTo>
                  <a:lnTo>
                    <a:pt x="0" y="4318"/>
                  </a:lnTo>
                  <a:lnTo>
                    <a:pt x="0" y="4318"/>
                  </a:lnTo>
                  <a:lnTo>
                    <a:pt x="21" y="4320"/>
                  </a:lnTo>
                  <a:lnTo>
                    <a:pt x="21" y="4320"/>
                  </a:lnTo>
                  <a:lnTo>
                    <a:pt x="49" y="4318"/>
                  </a:lnTo>
                  <a:moveTo>
                    <a:pt x="1794" y="0"/>
                  </a:moveTo>
                  <a:lnTo>
                    <a:pt x="1794" y="0"/>
                  </a:lnTo>
                  <a:lnTo>
                    <a:pt x="1780" y="185"/>
                  </a:lnTo>
                  <a:lnTo>
                    <a:pt x="1766" y="365"/>
                  </a:lnTo>
                  <a:lnTo>
                    <a:pt x="1750" y="540"/>
                  </a:lnTo>
                  <a:lnTo>
                    <a:pt x="1733" y="710"/>
                  </a:lnTo>
                  <a:lnTo>
                    <a:pt x="1714" y="872"/>
                  </a:lnTo>
                  <a:lnTo>
                    <a:pt x="1694" y="1031"/>
                  </a:lnTo>
                  <a:lnTo>
                    <a:pt x="1673" y="1185"/>
                  </a:lnTo>
                  <a:lnTo>
                    <a:pt x="1651" y="1335"/>
                  </a:lnTo>
                  <a:lnTo>
                    <a:pt x="1628" y="1478"/>
                  </a:lnTo>
                  <a:lnTo>
                    <a:pt x="1605" y="1618"/>
                  </a:lnTo>
                  <a:lnTo>
                    <a:pt x="1579" y="1755"/>
                  </a:lnTo>
                  <a:lnTo>
                    <a:pt x="1554" y="1884"/>
                  </a:lnTo>
                  <a:lnTo>
                    <a:pt x="1528" y="2010"/>
                  </a:lnTo>
                  <a:lnTo>
                    <a:pt x="1500" y="2132"/>
                  </a:lnTo>
                  <a:lnTo>
                    <a:pt x="1472" y="2249"/>
                  </a:lnTo>
                  <a:lnTo>
                    <a:pt x="1443" y="2361"/>
                  </a:lnTo>
                  <a:lnTo>
                    <a:pt x="1413" y="2471"/>
                  </a:lnTo>
                  <a:lnTo>
                    <a:pt x="1383" y="2574"/>
                  </a:lnTo>
                  <a:lnTo>
                    <a:pt x="1352" y="2676"/>
                  </a:lnTo>
                  <a:lnTo>
                    <a:pt x="1320" y="2772"/>
                  </a:lnTo>
                  <a:lnTo>
                    <a:pt x="1289" y="2866"/>
                  </a:lnTo>
                  <a:lnTo>
                    <a:pt x="1257" y="2953"/>
                  </a:lnTo>
                  <a:lnTo>
                    <a:pt x="1224" y="3039"/>
                  </a:lnTo>
                  <a:lnTo>
                    <a:pt x="1191" y="3121"/>
                  </a:lnTo>
                  <a:lnTo>
                    <a:pt x="1158" y="3200"/>
                  </a:lnTo>
                  <a:lnTo>
                    <a:pt x="1123" y="3275"/>
                  </a:lnTo>
                  <a:lnTo>
                    <a:pt x="1089" y="3345"/>
                  </a:lnTo>
                  <a:lnTo>
                    <a:pt x="1054" y="3413"/>
                  </a:lnTo>
                  <a:lnTo>
                    <a:pt x="1021" y="3478"/>
                  </a:lnTo>
                  <a:lnTo>
                    <a:pt x="986" y="3541"/>
                  </a:lnTo>
                  <a:lnTo>
                    <a:pt x="951" y="3598"/>
                  </a:lnTo>
                  <a:lnTo>
                    <a:pt x="916" y="3654"/>
                  </a:lnTo>
                  <a:lnTo>
                    <a:pt x="881" y="3707"/>
                  </a:lnTo>
                  <a:lnTo>
                    <a:pt x="846" y="3757"/>
                  </a:lnTo>
                  <a:lnTo>
                    <a:pt x="813" y="3803"/>
                  </a:lnTo>
                  <a:lnTo>
                    <a:pt x="778" y="3848"/>
                  </a:lnTo>
                  <a:lnTo>
                    <a:pt x="745" y="3890"/>
                  </a:lnTo>
                  <a:lnTo>
                    <a:pt x="710" y="3929"/>
                  </a:lnTo>
                  <a:lnTo>
                    <a:pt x="677" y="3965"/>
                  </a:lnTo>
                  <a:lnTo>
                    <a:pt x="643" y="4000"/>
                  </a:lnTo>
                  <a:lnTo>
                    <a:pt x="610" y="4032"/>
                  </a:lnTo>
                  <a:lnTo>
                    <a:pt x="577" y="4061"/>
                  </a:lnTo>
                  <a:lnTo>
                    <a:pt x="546" y="4089"/>
                  </a:lnTo>
                  <a:lnTo>
                    <a:pt x="514" y="4116"/>
                  </a:lnTo>
                  <a:lnTo>
                    <a:pt x="483" y="4140"/>
                  </a:lnTo>
                  <a:lnTo>
                    <a:pt x="451" y="4161"/>
                  </a:lnTo>
                  <a:lnTo>
                    <a:pt x="421" y="4180"/>
                  </a:lnTo>
                  <a:lnTo>
                    <a:pt x="392" y="4199"/>
                  </a:lnTo>
                  <a:lnTo>
                    <a:pt x="336" y="4231"/>
                  </a:lnTo>
                  <a:lnTo>
                    <a:pt x="283" y="4257"/>
                  </a:lnTo>
                  <a:lnTo>
                    <a:pt x="233" y="4276"/>
                  </a:lnTo>
                  <a:lnTo>
                    <a:pt x="187" y="4292"/>
                  </a:lnTo>
                  <a:lnTo>
                    <a:pt x="145" y="4303"/>
                  </a:lnTo>
                  <a:lnTo>
                    <a:pt x="108" y="4311"/>
                  </a:lnTo>
                  <a:lnTo>
                    <a:pt x="77" y="4317"/>
                  </a:lnTo>
                  <a:lnTo>
                    <a:pt x="49" y="4318"/>
                  </a:lnTo>
                  <a:lnTo>
                    <a:pt x="1794" y="4313"/>
                  </a:lnTo>
                  <a:lnTo>
                    <a:pt x="1794" y="0"/>
                  </a:lnTo>
                </a:path>
              </a:pathLst>
            </a:custGeom>
            <a:solidFill>
              <a:schemeClr val="tx2">
                <a:lumMod val="75000"/>
                <a:lumOff val="25000"/>
                <a:alpha val="39000"/>
              </a:schemeClr>
            </a:solidFill>
            <a:ln w="9525">
              <a:noFill/>
              <a:round/>
            </a:ln>
            <a:effectLst>
              <a:outerShdw blurRad="50800" dist="38100" dir="13500000" algn="br" rotWithShape="0">
                <a:prstClr val="black">
                  <a:alpha val="40000"/>
                </a:prstClr>
              </a:outerShdw>
            </a:effectLst>
          </p:spPr>
          <p:txBody>
            <a:bodyPr anchor="ctr"/>
            <a:lstStyle/>
            <a:p>
              <a:pPr algn="ctr" latinLnBrk="0">
                <a:defRPr lang="ko-KR"/>
              </a:pPr>
              <a:endParaRPr lang="fr-FR" altLang=""/>
            </a:p>
          </p:txBody>
        </p:sp>
        <p:sp>
          <p:nvSpPr>
            <p:cNvPr id="14" name="Freeform 5"/>
            <p:cNvSpPr>
              <a:spLocks noEditPoints="1"/>
            </p:cNvSpPr>
            <p:nvPr/>
          </p:nvSpPr>
          <p:spPr>
            <a:xfrm>
              <a:off x="-21772" y="1524000"/>
              <a:ext cx="3255818" cy="5334000"/>
            </a:xfrm>
            <a:custGeom>
              <a:avLst/>
              <a:gdLst/>
              <a:ahLst/>
              <a:cxnLst>
                <a:cxn ang="0">
                  <a:pos x="8" y="106"/>
                </a:cxn>
                <a:cxn ang="0">
                  <a:pos x="17" y="4311"/>
                </a:cxn>
                <a:cxn ang="0">
                  <a:pos x="2256" y="4320"/>
                </a:cxn>
                <a:cxn ang="0">
                  <a:pos x="2256" y="4320"/>
                </a:cxn>
                <a:cxn ang="0">
                  <a:pos x="2235" y="4312"/>
                </a:cxn>
                <a:cxn ang="0">
                  <a:pos x="2209" y="4303"/>
                </a:cxn>
                <a:cxn ang="0">
                  <a:pos x="2173" y="4290"/>
                </a:cxn>
                <a:cxn ang="0">
                  <a:pos x="2130" y="4271"/>
                </a:cxn>
                <a:cxn ang="0">
                  <a:pos x="2077" y="4246"/>
                </a:cxn>
                <a:cxn ang="0">
                  <a:pos x="2017" y="4216"/>
                </a:cxn>
                <a:cxn ang="0">
                  <a:pos x="1951" y="4181"/>
                </a:cxn>
                <a:cxn ang="0">
                  <a:pos x="1879" y="4137"/>
                </a:cxn>
                <a:cxn ang="0">
                  <a:pos x="1800" y="4084"/>
                </a:cxn>
                <a:cxn ang="0">
                  <a:pos x="1717" y="4026"/>
                </a:cxn>
                <a:cxn ang="0">
                  <a:pos x="1676" y="3994"/>
                </a:cxn>
                <a:cxn ang="0">
                  <a:pos x="1630" y="3960"/>
                </a:cxn>
                <a:cxn ang="0">
                  <a:pos x="1585" y="3922"/>
                </a:cxn>
                <a:cxn ang="0">
                  <a:pos x="1540" y="3883"/>
                </a:cxn>
                <a:cxn ang="0">
                  <a:pos x="1495" y="3841"/>
                </a:cxn>
                <a:cxn ang="0">
                  <a:pos x="1447" y="3798"/>
                </a:cxn>
                <a:cxn ang="0">
                  <a:pos x="1398" y="3751"/>
                </a:cxn>
                <a:cxn ang="0">
                  <a:pos x="1351" y="3702"/>
                </a:cxn>
                <a:cxn ang="0">
                  <a:pos x="1302" y="3651"/>
                </a:cxn>
                <a:cxn ang="0">
                  <a:pos x="1253" y="3596"/>
                </a:cxn>
                <a:cxn ang="0">
                  <a:pos x="1204" y="3540"/>
                </a:cxn>
                <a:cxn ang="0">
                  <a:pos x="1155" y="3479"/>
                </a:cxn>
                <a:cxn ang="0">
                  <a:pos x="1106" y="3417"/>
                </a:cxn>
                <a:cxn ang="0">
                  <a:pos x="1057" y="3353"/>
                </a:cxn>
                <a:cxn ang="0">
                  <a:pos x="1008" y="3283"/>
                </a:cxn>
                <a:cxn ang="0">
                  <a:pos x="959" y="3214"/>
                </a:cxn>
                <a:cxn ang="0">
                  <a:pos x="910" y="3138"/>
                </a:cxn>
                <a:cxn ang="0">
                  <a:pos x="861" y="3061"/>
                </a:cxn>
                <a:cxn ang="0">
                  <a:pos x="814" y="2980"/>
                </a:cxn>
                <a:cxn ang="0">
                  <a:pos x="765" y="2897"/>
                </a:cxn>
                <a:cxn ang="0">
                  <a:pos x="720" y="2808"/>
                </a:cxn>
                <a:cxn ang="0">
                  <a:pos x="673" y="2718"/>
                </a:cxn>
                <a:cxn ang="0">
                  <a:pos x="628" y="2624"/>
                </a:cxn>
                <a:cxn ang="0">
                  <a:pos x="582" y="2528"/>
                </a:cxn>
                <a:cxn ang="0">
                  <a:pos x="539" y="2426"/>
                </a:cxn>
                <a:cxn ang="0">
                  <a:pos x="496" y="2322"/>
                </a:cxn>
                <a:cxn ang="0">
                  <a:pos x="454" y="2213"/>
                </a:cxn>
                <a:cxn ang="0">
                  <a:pos x="413" y="2102"/>
                </a:cxn>
                <a:cxn ang="0">
                  <a:pos x="373" y="1985"/>
                </a:cxn>
                <a:cxn ang="0">
                  <a:pos x="335" y="1866"/>
                </a:cxn>
                <a:cxn ang="0">
                  <a:pos x="298" y="1742"/>
                </a:cxn>
                <a:cxn ang="0">
                  <a:pos x="264" y="1613"/>
                </a:cxn>
                <a:cxn ang="0">
                  <a:pos x="230" y="1483"/>
                </a:cxn>
                <a:cxn ang="0">
                  <a:pos x="196" y="1348"/>
                </a:cxn>
                <a:cxn ang="0">
                  <a:pos x="166" y="1206"/>
                </a:cxn>
                <a:cxn ang="0">
                  <a:pos x="138" y="1063"/>
                </a:cxn>
                <a:cxn ang="0">
                  <a:pos x="111" y="914"/>
                </a:cxn>
                <a:cxn ang="0">
                  <a:pos x="85" y="761"/>
                </a:cxn>
                <a:cxn ang="0">
                  <a:pos x="62" y="605"/>
                </a:cxn>
                <a:cxn ang="0">
                  <a:pos x="41" y="443"/>
                </a:cxn>
                <a:cxn ang="0">
                  <a:pos x="23" y="277"/>
                </a:cxn>
                <a:cxn ang="0">
                  <a:pos x="8" y="106"/>
                </a:cxn>
                <a:cxn ang="0">
                  <a:pos x="6" y="0"/>
                </a:cxn>
                <a:cxn ang="0">
                  <a:pos x="0" y="15"/>
                </a:cxn>
                <a:cxn ang="0">
                  <a:pos x="0" y="15"/>
                </a:cxn>
                <a:cxn ang="0">
                  <a:pos x="8" y="106"/>
                </a:cxn>
                <a:cxn ang="0">
                  <a:pos x="6" y="0"/>
                </a:cxn>
              </a:cxnLst>
              <a:rect l="0" t="0" r="r" b="b"/>
              <a:pathLst>
                <a:path w="2256" h="4320">
                  <a:moveTo>
                    <a:pt x="8" y="106"/>
                  </a:moveTo>
                  <a:lnTo>
                    <a:pt x="17" y="4311"/>
                  </a:lnTo>
                  <a:lnTo>
                    <a:pt x="2256" y="4320"/>
                  </a:lnTo>
                  <a:lnTo>
                    <a:pt x="2256" y="4320"/>
                  </a:lnTo>
                  <a:lnTo>
                    <a:pt x="2235" y="4312"/>
                  </a:lnTo>
                  <a:lnTo>
                    <a:pt x="2209" y="4303"/>
                  </a:lnTo>
                  <a:lnTo>
                    <a:pt x="2173" y="4290"/>
                  </a:lnTo>
                  <a:lnTo>
                    <a:pt x="2130" y="4271"/>
                  </a:lnTo>
                  <a:lnTo>
                    <a:pt x="2077" y="4246"/>
                  </a:lnTo>
                  <a:lnTo>
                    <a:pt x="2017" y="4216"/>
                  </a:lnTo>
                  <a:lnTo>
                    <a:pt x="1951" y="4181"/>
                  </a:lnTo>
                  <a:lnTo>
                    <a:pt x="1879" y="4137"/>
                  </a:lnTo>
                  <a:lnTo>
                    <a:pt x="1800" y="4084"/>
                  </a:lnTo>
                  <a:lnTo>
                    <a:pt x="1717" y="4026"/>
                  </a:lnTo>
                  <a:lnTo>
                    <a:pt x="1676" y="3994"/>
                  </a:lnTo>
                  <a:lnTo>
                    <a:pt x="1630" y="3960"/>
                  </a:lnTo>
                  <a:lnTo>
                    <a:pt x="1585" y="3922"/>
                  </a:lnTo>
                  <a:lnTo>
                    <a:pt x="1540" y="3883"/>
                  </a:lnTo>
                  <a:lnTo>
                    <a:pt x="1495" y="3841"/>
                  </a:lnTo>
                  <a:lnTo>
                    <a:pt x="1447" y="3798"/>
                  </a:lnTo>
                  <a:lnTo>
                    <a:pt x="1398" y="3751"/>
                  </a:lnTo>
                  <a:lnTo>
                    <a:pt x="1351" y="3702"/>
                  </a:lnTo>
                  <a:lnTo>
                    <a:pt x="1302" y="3651"/>
                  </a:lnTo>
                  <a:lnTo>
                    <a:pt x="1253" y="3596"/>
                  </a:lnTo>
                  <a:lnTo>
                    <a:pt x="1204" y="3540"/>
                  </a:lnTo>
                  <a:lnTo>
                    <a:pt x="1155" y="3479"/>
                  </a:lnTo>
                  <a:lnTo>
                    <a:pt x="1106" y="3417"/>
                  </a:lnTo>
                  <a:lnTo>
                    <a:pt x="1057" y="3353"/>
                  </a:lnTo>
                  <a:lnTo>
                    <a:pt x="1008" y="3283"/>
                  </a:lnTo>
                  <a:lnTo>
                    <a:pt x="959" y="3214"/>
                  </a:lnTo>
                  <a:lnTo>
                    <a:pt x="910" y="3138"/>
                  </a:lnTo>
                  <a:lnTo>
                    <a:pt x="861" y="3061"/>
                  </a:lnTo>
                  <a:lnTo>
                    <a:pt x="814" y="2980"/>
                  </a:lnTo>
                  <a:lnTo>
                    <a:pt x="765" y="2897"/>
                  </a:lnTo>
                  <a:lnTo>
                    <a:pt x="720" y="2808"/>
                  </a:lnTo>
                  <a:lnTo>
                    <a:pt x="673" y="2718"/>
                  </a:lnTo>
                  <a:lnTo>
                    <a:pt x="628" y="2624"/>
                  </a:lnTo>
                  <a:lnTo>
                    <a:pt x="582" y="2528"/>
                  </a:lnTo>
                  <a:lnTo>
                    <a:pt x="539" y="2426"/>
                  </a:lnTo>
                  <a:lnTo>
                    <a:pt x="496" y="2322"/>
                  </a:lnTo>
                  <a:lnTo>
                    <a:pt x="454" y="2213"/>
                  </a:lnTo>
                  <a:lnTo>
                    <a:pt x="413" y="2102"/>
                  </a:lnTo>
                  <a:lnTo>
                    <a:pt x="373" y="1985"/>
                  </a:lnTo>
                  <a:lnTo>
                    <a:pt x="335" y="1866"/>
                  </a:lnTo>
                  <a:lnTo>
                    <a:pt x="298" y="1742"/>
                  </a:lnTo>
                  <a:lnTo>
                    <a:pt x="264" y="1613"/>
                  </a:lnTo>
                  <a:lnTo>
                    <a:pt x="230" y="1483"/>
                  </a:lnTo>
                  <a:lnTo>
                    <a:pt x="196" y="1348"/>
                  </a:lnTo>
                  <a:lnTo>
                    <a:pt x="166" y="1206"/>
                  </a:lnTo>
                  <a:lnTo>
                    <a:pt x="138" y="1063"/>
                  </a:lnTo>
                  <a:lnTo>
                    <a:pt x="111" y="914"/>
                  </a:lnTo>
                  <a:lnTo>
                    <a:pt x="85" y="761"/>
                  </a:lnTo>
                  <a:lnTo>
                    <a:pt x="62" y="605"/>
                  </a:lnTo>
                  <a:lnTo>
                    <a:pt x="41" y="443"/>
                  </a:lnTo>
                  <a:lnTo>
                    <a:pt x="23" y="277"/>
                  </a:lnTo>
                  <a:lnTo>
                    <a:pt x="8" y="106"/>
                  </a:lnTo>
                  <a:moveTo>
                    <a:pt x="6" y="0"/>
                  </a:moveTo>
                  <a:lnTo>
                    <a:pt x="0" y="15"/>
                  </a:lnTo>
                  <a:lnTo>
                    <a:pt x="0" y="15"/>
                  </a:lnTo>
                  <a:lnTo>
                    <a:pt x="8" y="106"/>
                  </a:lnTo>
                  <a:lnTo>
                    <a:pt x="6" y="0"/>
                  </a:lnTo>
                </a:path>
              </a:pathLst>
            </a:custGeom>
            <a:solidFill>
              <a:schemeClr val="accent3">
                <a:lumMod val="25000"/>
                <a:alpha val="19000"/>
              </a:schemeClr>
            </a:solidFill>
            <a:ln w="9525">
              <a:noFill/>
              <a:round/>
            </a:ln>
            <a:effectLst>
              <a:outerShdw blurRad="50800" dist="38100" dir="18900000" algn="bl" rotWithShape="0">
                <a:prstClr val="black">
                  <a:alpha val="40000"/>
                </a:prstClr>
              </a:outerShdw>
            </a:effectLst>
          </p:spPr>
          <p:txBody>
            <a:bodyPr anchor="ctr"/>
            <a:lstStyle/>
            <a:p>
              <a:pPr algn="ctr" latinLnBrk="0">
                <a:defRPr lang="ko-KR"/>
              </a:pPr>
              <a:endParaRPr lang="fr-FR" altLang=""/>
            </a:p>
          </p:txBody>
        </p:sp>
        <p:sp>
          <p:nvSpPr>
            <p:cNvPr id="15" name="Freeform 23"/>
            <p:cNvSpPr>
              <a:spLocks noEditPoints="1"/>
            </p:cNvSpPr>
            <p:nvPr/>
          </p:nvSpPr>
          <p:spPr>
            <a:xfrm>
              <a:off x="-9525" y="3276600"/>
              <a:ext cx="5927725" cy="3667124"/>
            </a:xfrm>
            <a:custGeom>
              <a:avLst/>
              <a:gdLst/>
              <a:ahLst/>
              <a:cxnLst>
                <a:cxn ang="0">
                  <a:pos x="3465" y="4260"/>
                </a:cxn>
                <a:cxn ang="0">
                  <a:pos x="3568" y="4262"/>
                </a:cxn>
                <a:cxn ang="0">
                  <a:pos x="3639" y="4262"/>
                </a:cxn>
                <a:cxn ang="0">
                  <a:pos x="3734" y="4256"/>
                </a:cxn>
                <a:cxn ang="0">
                  <a:pos x="0" y="4320"/>
                </a:cxn>
                <a:cxn ang="0">
                  <a:pos x="3465" y="4260"/>
                </a:cxn>
                <a:cxn ang="0">
                  <a:pos x="3299" y="4248"/>
                </a:cxn>
                <a:cxn ang="0">
                  <a:pos x="3102" y="4225"/>
                </a:cxn>
                <a:cxn ang="0">
                  <a:pos x="2880" y="4183"/>
                </a:cxn>
                <a:cxn ang="0">
                  <a:pos x="2760" y="4154"/>
                </a:cxn>
                <a:cxn ang="0">
                  <a:pos x="2636" y="4117"/>
                </a:cxn>
                <a:cxn ang="0">
                  <a:pos x="2509" y="4076"/>
                </a:cxn>
                <a:cxn ang="0">
                  <a:pos x="2379" y="4026"/>
                </a:cxn>
                <a:cxn ang="0">
                  <a:pos x="2246" y="3970"/>
                </a:cxn>
                <a:cxn ang="0">
                  <a:pos x="2111" y="3904"/>
                </a:cxn>
                <a:cxn ang="0">
                  <a:pos x="1975" y="3829"/>
                </a:cxn>
                <a:cxn ang="0">
                  <a:pos x="1838" y="3746"/>
                </a:cxn>
                <a:cxn ang="0">
                  <a:pos x="1701" y="3653"/>
                </a:cxn>
                <a:cxn ang="0">
                  <a:pos x="1565" y="3549"/>
                </a:cxn>
                <a:cxn ang="0">
                  <a:pos x="1430" y="3433"/>
                </a:cxn>
                <a:cxn ang="0">
                  <a:pos x="1299" y="3307"/>
                </a:cxn>
                <a:cxn ang="0">
                  <a:pos x="1167" y="3168"/>
                </a:cxn>
                <a:cxn ang="0">
                  <a:pos x="1042" y="3015"/>
                </a:cxn>
                <a:cxn ang="0">
                  <a:pos x="918" y="2851"/>
                </a:cxn>
                <a:cxn ang="0">
                  <a:pos x="800" y="2671"/>
                </a:cxn>
                <a:cxn ang="0">
                  <a:pos x="686" y="2478"/>
                </a:cxn>
                <a:cxn ang="0">
                  <a:pos x="580" y="2269"/>
                </a:cxn>
                <a:cxn ang="0">
                  <a:pos x="479" y="2047"/>
                </a:cxn>
                <a:cxn ang="0">
                  <a:pos x="385" y="1807"/>
                </a:cxn>
                <a:cxn ang="0">
                  <a:pos x="300" y="1550"/>
                </a:cxn>
                <a:cxn ang="0">
                  <a:pos x="222" y="1276"/>
                </a:cxn>
                <a:cxn ang="0">
                  <a:pos x="153" y="986"/>
                </a:cxn>
                <a:cxn ang="0">
                  <a:pos x="95" y="677"/>
                </a:cxn>
                <a:cxn ang="0">
                  <a:pos x="46" y="348"/>
                </a:cxn>
                <a:cxn ang="0">
                  <a:pos x="8" y="0"/>
                </a:cxn>
              </a:cxnLst>
              <a:rect l="0" t="0" r="r" b="b"/>
              <a:pathLst>
                <a:path w="3734" h="4320">
                  <a:moveTo>
                    <a:pt x="3734" y="4256"/>
                  </a:moveTo>
                  <a:lnTo>
                    <a:pt x="3465" y="4260"/>
                  </a:lnTo>
                  <a:lnTo>
                    <a:pt x="3465" y="4260"/>
                  </a:lnTo>
                  <a:lnTo>
                    <a:pt x="3568" y="4262"/>
                  </a:lnTo>
                  <a:lnTo>
                    <a:pt x="3568" y="4262"/>
                  </a:lnTo>
                  <a:lnTo>
                    <a:pt x="3639" y="4262"/>
                  </a:lnTo>
                  <a:lnTo>
                    <a:pt x="3691" y="4258"/>
                  </a:lnTo>
                  <a:lnTo>
                    <a:pt x="3734" y="4256"/>
                  </a:lnTo>
                  <a:moveTo>
                    <a:pt x="8" y="0"/>
                  </a:moveTo>
                  <a:lnTo>
                    <a:pt x="0" y="4320"/>
                  </a:lnTo>
                  <a:lnTo>
                    <a:pt x="3465" y="4260"/>
                  </a:lnTo>
                  <a:lnTo>
                    <a:pt x="3465" y="4260"/>
                  </a:lnTo>
                  <a:lnTo>
                    <a:pt x="3386" y="4256"/>
                  </a:lnTo>
                  <a:lnTo>
                    <a:pt x="3299" y="4248"/>
                  </a:lnTo>
                  <a:lnTo>
                    <a:pt x="3204" y="4239"/>
                  </a:lnTo>
                  <a:lnTo>
                    <a:pt x="3102" y="4225"/>
                  </a:lnTo>
                  <a:lnTo>
                    <a:pt x="2994" y="4206"/>
                  </a:lnTo>
                  <a:lnTo>
                    <a:pt x="2880" y="4183"/>
                  </a:lnTo>
                  <a:lnTo>
                    <a:pt x="2820" y="4169"/>
                  </a:lnTo>
                  <a:lnTo>
                    <a:pt x="2760" y="4154"/>
                  </a:lnTo>
                  <a:lnTo>
                    <a:pt x="2700" y="4136"/>
                  </a:lnTo>
                  <a:lnTo>
                    <a:pt x="2636" y="4117"/>
                  </a:lnTo>
                  <a:lnTo>
                    <a:pt x="2574" y="4098"/>
                  </a:lnTo>
                  <a:lnTo>
                    <a:pt x="2509" y="4076"/>
                  </a:lnTo>
                  <a:lnTo>
                    <a:pt x="2445" y="4051"/>
                  </a:lnTo>
                  <a:lnTo>
                    <a:pt x="2379" y="4026"/>
                  </a:lnTo>
                  <a:lnTo>
                    <a:pt x="2313" y="3999"/>
                  </a:lnTo>
                  <a:lnTo>
                    <a:pt x="2246" y="3970"/>
                  </a:lnTo>
                  <a:lnTo>
                    <a:pt x="2178" y="3937"/>
                  </a:lnTo>
                  <a:lnTo>
                    <a:pt x="2111" y="3904"/>
                  </a:lnTo>
                  <a:lnTo>
                    <a:pt x="2043" y="3868"/>
                  </a:lnTo>
                  <a:lnTo>
                    <a:pt x="1975" y="3829"/>
                  </a:lnTo>
                  <a:lnTo>
                    <a:pt x="1906" y="3788"/>
                  </a:lnTo>
                  <a:lnTo>
                    <a:pt x="1838" y="3746"/>
                  </a:lnTo>
                  <a:lnTo>
                    <a:pt x="1770" y="3701"/>
                  </a:lnTo>
                  <a:lnTo>
                    <a:pt x="1701" y="3653"/>
                  </a:lnTo>
                  <a:lnTo>
                    <a:pt x="1633" y="3601"/>
                  </a:lnTo>
                  <a:lnTo>
                    <a:pt x="1565" y="3549"/>
                  </a:lnTo>
                  <a:lnTo>
                    <a:pt x="1498" y="3493"/>
                  </a:lnTo>
                  <a:lnTo>
                    <a:pt x="1430" y="3433"/>
                  </a:lnTo>
                  <a:lnTo>
                    <a:pt x="1364" y="3371"/>
                  </a:lnTo>
                  <a:lnTo>
                    <a:pt x="1299" y="3307"/>
                  </a:lnTo>
                  <a:lnTo>
                    <a:pt x="1233" y="3238"/>
                  </a:lnTo>
                  <a:lnTo>
                    <a:pt x="1167" y="3168"/>
                  </a:lnTo>
                  <a:lnTo>
                    <a:pt x="1104" y="3093"/>
                  </a:lnTo>
                  <a:lnTo>
                    <a:pt x="1042" y="3015"/>
                  </a:lnTo>
                  <a:lnTo>
                    <a:pt x="980" y="2934"/>
                  </a:lnTo>
                  <a:lnTo>
                    <a:pt x="918" y="2851"/>
                  </a:lnTo>
                  <a:lnTo>
                    <a:pt x="858" y="2762"/>
                  </a:lnTo>
                  <a:lnTo>
                    <a:pt x="800" y="2671"/>
                  </a:lnTo>
                  <a:lnTo>
                    <a:pt x="742" y="2577"/>
                  </a:lnTo>
                  <a:lnTo>
                    <a:pt x="686" y="2478"/>
                  </a:lnTo>
                  <a:lnTo>
                    <a:pt x="632" y="2376"/>
                  </a:lnTo>
                  <a:lnTo>
                    <a:pt x="580" y="2269"/>
                  </a:lnTo>
                  <a:lnTo>
                    <a:pt x="528" y="2159"/>
                  </a:lnTo>
                  <a:lnTo>
                    <a:pt x="479" y="2047"/>
                  </a:lnTo>
                  <a:lnTo>
                    <a:pt x="431" y="1929"/>
                  </a:lnTo>
                  <a:lnTo>
                    <a:pt x="385" y="1807"/>
                  </a:lnTo>
                  <a:lnTo>
                    <a:pt x="340" y="1680"/>
                  </a:lnTo>
                  <a:lnTo>
                    <a:pt x="300" y="1550"/>
                  </a:lnTo>
                  <a:lnTo>
                    <a:pt x="259" y="1415"/>
                  </a:lnTo>
                  <a:lnTo>
                    <a:pt x="222" y="1276"/>
                  </a:lnTo>
                  <a:lnTo>
                    <a:pt x="186" y="1133"/>
                  </a:lnTo>
                  <a:lnTo>
                    <a:pt x="153" y="986"/>
                  </a:lnTo>
                  <a:lnTo>
                    <a:pt x="122" y="833"/>
                  </a:lnTo>
                  <a:lnTo>
                    <a:pt x="95" y="677"/>
                  </a:lnTo>
                  <a:lnTo>
                    <a:pt x="70" y="514"/>
                  </a:lnTo>
                  <a:lnTo>
                    <a:pt x="46" y="348"/>
                  </a:lnTo>
                  <a:lnTo>
                    <a:pt x="25" y="176"/>
                  </a:lnTo>
                  <a:lnTo>
                    <a:pt x="8" y="0"/>
                  </a:lnTo>
                </a:path>
              </a:pathLst>
            </a:custGeom>
            <a:solidFill>
              <a:schemeClr val="accent3">
                <a:lumMod val="25000"/>
                <a:alpha val="15000"/>
              </a:schemeClr>
            </a:solidFill>
            <a:ln w="9525">
              <a:noFill/>
              <a:round/>
            </a:ln>
            <a:effectLst>
              <a:outerShdw blurRad="50800" dist="38100" dir="18900000" algn="bl" rotWithShape="0">
                <a:prstClr val="black">
                  <a:alpha val="40000"/>
                </a:prstClr>
              </a:outerShdw>
            </a:effectLst>
          </p:spPr>
          <p:txBody>
            <a:bodyPr anchor="ctr"/>
            <a:lstStyle/>
            <a:p>
              <a:pPr algn="ctr" latinLnBrk="0">
                <a:defRPr lang="ko-KR"/>
              </a:pPr>
              <a:endParaRPr lang="fr-FR" altLang=""/>
            </a:p>
          </p:txBody>
        </p:sp>
      </p:grpSp>
      <p:sp>
        <p:nvSpPr>
          <p:cNvPr id="2" name="제목 1"/>
          <p:cNvSpPr>
            <a:spLocks noGrp="1"/>
          </p:cNvSpPr>
          <p:nvPr>
            <p:ph type="ctrTitle"/>
          </p:nvPr>
        </p:nvSpPr>
        <p:spPr>
          <a:xfrm>
            <a:off x="914399" y="2180844"/>
            <a:ext cx="10363199" cy="1163446"/>
          </a:xfrm>
        </p:spPr>
        <p:txBody>
          <a:bodyPr/>
          <a:lstStyle>
            <a:lvl1pPr algn="ctr">
              <a:defRPr sz="5000" b="0"/>
            </a:lvl1pPr>
          </a:lstStyle>
          <a:p>
            <a:pPr lvl="0">
              <a:defRPr lang="ko-KR"/>
            </a:pPr>
            <a:r>
              <a:rPr lang="fr-FR" altLang=""/>
              <a:t>App. 2X pour mod. style titre masque</a:t>
            </a:r>
          </a:p>
        </p:txBody>
      </p:sp>
      <p:sp>
        <p:nvSpPr>
          <p:cNvPr id="3" name="부제목 2"/>
          <p:cNvSpPr>
            <a:spLocks noGrp="1"/>
          </p:cNvSpPr>
          <p:nvPr>
            <p:ph type="subTitle" idx="1"/>
          </p:nvPr>
        </p:nvSpPr>
        <p:spPr>
          <a:xfrm>
            <a:off x="1828799" y="3357561"/>
            <a:ext cx="8534399" cy="743521"/>
          </a:xfrm>
        </p:spPr>
        <p:txBody>
          <a:bodyPr/>
          <a:lstStyle>
            <a:lvl1pPr marL="0" indent="0" algn="ctr">
              <a:buNone/>
              <a:defRPr sz="3000">
                <a:solidFill>
                  <a:schemeClr val="accent6"/>
                </a:solidFill>
              </a:defRPr>
            </a:lvl1pPr>
            <a:lvl2pPr marL="457200" indent="0" algn="ctr">
              <a:buNone/>
              <a:defRPr sz="3000">
                <a:solidFill>
                  <a:schemeClr val="tx1">
                    <a:tint val="75000"/>
                  </a:schemeClr>
                </a:solidFill>
              </a:defRPr>
            </a:lvl2pPr>
            <a:lvl3pPr marL="914400" indent="0" algn="ctr">
              <a:buNone/>
              <a:defRPr sz="3000">
                <a:solidFill>
                  <a:schemeClr val="tx1">
                    <a:tint val="75000"/>
                  </a:schemeClr>
                </a:solidFill>
              </a:defRPr>
            </a:lvl3pPr>
            <a:lvl4pPr marL="1371600" indent="0" algn="ctr">
              <a:buNone/>
              <a:defRPr sz="3000">
                <a:solidFill>
                  <a:schemeClr val="tx1">
                    <a:tint val="75000"/>
                  </a:schemeClr>
                </a:solidFill>
              </a:defRPr>
            </a:lvl4pPr>
            <a:lvl5pPr marL="1828800" indent="0" algn="ctr">
              <a:buNone/>
              <a:defRPr sz="3000">
                <a:solidFill>
                  <a:schemeClr val="tx1">
                    <a:tint val="75000"/>
                  </a:schemeClr>
                </a:solidFill>
              </a:defRPr>
            </a:lvl5pPr>
            <a:lvl6pPr marL="2286000" indent="0" algn="ctr">
              <a:buNone/>
              <a:defRPr sz="3000">
                <a:solidFill>
                  <a:schemeClr val="tx1">
                    <a:tint val="75000"/>
                  </a:schemeClr>
                </a:solidFill>
              </a:defRPr>
            </a:lvl6pPr>
            <a:lvl7pPr marL="2743200" indent="0" algn="ctr">
              <a:buNone/>
              <a:defRPr sz="3000">
                <a:solidFill>
                  <a:schemeClr val="tx1">
                    <a:tint val="75000"/>
                  </a:schemeClr>
                </a:solidFill>
              </a:defRPr>
            </a:lvl7pPr>
            <a:lvl8pPr marL="3200400" indent="0" algn="ctr">
              <a:buNone/>
              <a:defRPr sz="3000">
                <a:solidFill>
                  <a:schemeClr val="tx1">
                    <a:tint val="75000"/>
                  </a:schemeClr>
                </a:solidFill>
              </a:defRPr>
            </a:lvl8pPr>
            <a:lvl9pPr marL="3657600" indent="0" algn="ctr">
              <a:buNone/>
              <a:defRPr sz="3000">
                <a:solidFill>
                  <a:schemeClr val="tx1">
                    <a:tint val="75000"/>
                  </a:schemeClr>
                </a:solidFill>
              </a:defRPr>
            </a:lvl9pPr>
          </a:lstStyle>
          <a:p>
            <a:pPr lvl="0">
              <a:defRPr lang="ko-KR"/>
            </a:pPr>
            <a:r>
              <a:rPr lang="fr-FR" altLang=""/>
              <a:t>App. 2X pour mod. style ss-titre masque</a:t>
            </a:r>
          </a:p>
        </p:txBody>
      </p:sp>
      <p:sp>
        <p:nvSpPr>
          <p:cNvPr id="4" name="날짜 개체 틀 3"/>
          <p:cNvSpPr>
            <a:spLocks noGrp="1"/>
          </p:cNvSpPr>
          <p:nvPr>
            <p:ph type="dt" sz="half" idx="10"/>
          </p:nvPr>
        </p:nvSpPr>
        <p:spPr/>
        <p:txBody>
          <a:bodyPr/>
          <a:lstStyle/>
          <a:p>
            <a:pPr algn="l">
              <a:defRPr lang="ko-KR"/>
            </a:pPr>
            <a:fld id="{ED438887-AB77-4E3C-AD3C-407C5C04200E}" type="datetime1">
              <a:rPr lang="fr-FR" altLang="" sz="1200" smtClean="0"/>
              <a:pPr algn="l">
                <a:defRPr lang="ko-KR"/>
              </a:pPr>
              <a:t>25/05/2018</a:t>
            </a:fld>
            <a:endParaRPr lang="fr-FR" altLang="" sz="1200"/>
          </a:p>
        </p:txBody>
      </p:sp>
      <p:sp>
        <p:nvSpPr>
          <p:cNvPr id="5" name="바닥글 개체 틀 4"/>
          <p:cNvSpPr>
            <a:spLocks noGrp="1"/>
          </p:cNvSpPr>
          <p:nvPr>
            <p:ph type="ftr" sz="quarter" idx="11"/>
          </p:nvPr>
        </p:nvSpPr>
        <p:spPr/>
        <p:txBody>
          <a:bodyPr/>
          <a:lstStyle/>
          <a:p>
            <a:pPr algn="ctr">
              <a:defRPr lang="ko-KR"/>
            </a:pPr>
            <a:endParaRPr lang="fr-FR" altLang="" sz="1200"/>
          </a:p>
        </p:txBody>
      </p:sp>
      <p:sp>
        <p:nvSpPr>
          <p:cNvPr id="6" name="슬라이드 번호 개체 틀 5"/>
          <p:cNvSpPr>
            <a:spLocks noGrp="1"/>
          </p:cNvSpPr>
          <p:nvPr>
            <p:ph type="sldNum" sz="quarter" idx="12"/>
          </p:nvPr>
        </p:nvSpPr>
        <p:spPr/>
        <p:txBody>
          <a:bodyPr/>
          <a:lstStyle>
            <a:lvl1pPr>
              <a:defRPr>
                <a:solidFill>
                  <a:schemeClr val="bg1"/>
                </a:solidFill>
              </a:defRPr>
            </a:lvl1pPr>
          </a:lstStyle>
          <a:p>
            <a:pPr algn="r">
              <a:defRPr lang="ko-KR"/>
            </a:pPr>
            <a:fld id="{DF28FB93-0A08-4E7D-8E63-9EFA29F1E093}" type="slidenum">
              <a:rPr lang="fr-FR" altLang="" sz="1200"/>
              <a:pPr algn="r">
                <a:defRPr lang="ko-KR"/>
              </a:pPr>
              <a:t>‹N°›</a:t>
            </a:fld>
            <a:endParaRPr lang="fr-FR" altLang="" sz="120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Insérer" type="objOnly" preserve="1">
  <p:cSld name="Insérer">
    <p:spTree>
      <p:nvGrpSpPr>
        <p:cNvPr id="1" name=""/>
        <p:cNvGrpSpPr/>
        <p:nvPr/>
      </p:nvGrpSpPr>
      <p:grpSpPr>
        <a:xfrm>
          <a:off x="0" y="0"/>
          <a:ext cx="0" cy="0"/>
          <a:chOff x="0" y="0"/>
          <a:chExt cx="0" cy="0"/>
        </a:xfrm>
      </p:grpSpPr>
      <p:grpSp>
        <p:nvGrpSpPr>
          <p:cNvPr id="6" name="그룹 5"/>
          <p:cNvGrpSpPr/>
          <p:nvPr/>
        </p:nvGrpSpPr>
        <p:grpSpPr>
          <a:xfrm>
            <a:off x="4673599" y="-50800"/>
            <a:ext cx="7535333" cy="6908800"/>
            <a:chOff x="3505200" y="-50800"/>
            <a:chExt cx="5651500" cy="6908800"/>
          </a:xfrm>
        </p:grpSpPr>
        <p:sp>
          <p:nvSpPr>
            <p:cNvPr id="7" name="Freeform 29"/>
            <p:cNvSpPr/>
            <p:nvPr/>
          </p:nvSpPr>
          <p:spPr>
            <a:xfrm>
              <a:off x="3505200" y="-12700"/>
              <a:ext cx="5651500" cy="6870700"/>
            </a:xfrm>
            <a:custGeom>
              <a:avLst/>
              <a:gdLst/>
              <a:ahLst/>
              <a:cxnLst>
                <a:cxn ang="0">
                  <a:pos x="4450" y="0"/>
                </a:cxn>
                <a:cxn ang="0">
                  <a:pos x="4438" y="102"/>
                </a:cxn>
                <a:cxn ang="0">
                  <a:pos x="4412" y="272"/>
                </a:cxn>
                <a:cxn ang="0">
                  <a:pos x="4366" y="508"/>
                </a:cxn>
                <a:cxn ang="0">
                  <a:pos x="4335" y="648"/>
                </a:cxn>
                <a:cxn ang="0">
                  <a:pos x="4295" y="799"/>
                </a:cxn>
                <a:cxn ang="0">
                  <a:pos x="4248" y="963"/>
                </a:cxn>
                <a:cxn ang="0">
                  <a:pos x="4194" y="1135"/>
                </a:cxn>
                <a:cxn ang="0">
                  <a:pos x="4128" y="1315"/>
                </a:cxn>
                <a:cxn ang="0">
                  <a:pos x="4056" y="1503"/>
                </a:cxn>
                <a:cxn ang="0">
                  <a:pos x="3972" y="1694"/>
                </a:cxn>
                <a:cxn ang="0">
                  <a:pos x="3877" y="1890"/>
                </a:cxn>
                <a:cxn ang="0">
                  <a:pos x="3770" y="2087"/>
                </a:cxn>
                <a:cxn ang="0">
                  <a:pos x="3654" y="2286"/>
                </a:cxn>
                <a:cxn ang="0">
                  <a:pos x="3522" y="2482"/>
                </a:cxn>
                <a:cxn ang="0">
                  <a:pos x="3378" y="2677"/>
                </a:cxn>
                <a:cxn ang="0">
                  <a:pos x="3220" y="2868"/>
                </a:cxn>
                <a:cxn ang="0">
                  <a:pos x="3135" y="2961"/>
                </a:cxn>
                <a:cxn ang="0">
                  <a:pos x="3047" y="3053"/>
                </a:cxn>
                <a:cxn ang="0">
                  <a:pos x="2954" y="3143"/>
                </a:cxn>
                <a:cxn ang="0">
                  <a:pos x="2859" y="3232"/>
                </a:cxn>
                <a:cxn ang="0">
                  <a:pos x="2759" y="3319"/>
                </a:cxn>
                <a:cxn ang="0">
                  <a:pos x="2656" y="3402"/>
                </a:cxn>
                <a:cxn ang="0">
                  <a:pos x="2546" y="3484"/>
                </a:cxn>
                <a:cxn ang="0">
                  <a:pos x="2434" y="3563"/>
                </a:cxn>
                <a:cxn ang="0">
                  <a:pos x="2319" y="3639"/>
                </a:cxn>
                <a:cxn ang="0">
                  <a:pos x="2198" y="3713"/>
                </a:cxn>
                <a:cxn ang="0">
                  <a:pos x="2072" y="3783"/>
                </a:cxn>
                <a:cxn ang="0">
                  <a:pos x="1941" y="3850"/>
                </a:cxn>
                <a:cxn ang="0">
                  <a:pos x="1808" y="3912"/>
                </a:cxn>
                <a:cxn ang="0">
                  <a:pos x="1668" y="3971"/>
                </a:cxn>
                <a:cxn ang="0">
                  <a:pos x="1524" y="4027"/>
                </a:cxn>
                <a:cxn ang="0">
                  <a:pos x="1376" y="4079"/>
                </a:cxn>
                <a:cxn ang="0">
                  <a:pos x="1221" y="4126"/>
                </a:cxn>
                <a:cxn ang="0">
                  <a:pos x="1063" y="4168"/>
                </a:cxn>
                <a:cxn ang="0">
                  <a:pos x="899" y="4206"/>
                </a:cxn>
                <a:cxn ang="0">
                  <a:pos x="730" y="4240"/>
                </a:cxn>
                <a:cxn ang="0">
                  <a:pos x="555" y="4267"/>
                </a:cxn>
                <a:cxn ang="0">
                  <a:pos x="376" y="4290"/>
                </a:cxn>
                <a:cxn ang="0">
                  <a:pos x="191" y="4308"/>
                </a:cxn>
                <a:cxn ang="0">
                  <a:pos x="0" y="4320"/>
                </a:cxn>
                <a:cxn ang="0">
                  <a:pos x="5087" y="6"/>
                </a:cxn>
              </a:cxnLst>
              <a:rect l="0" t="0" r="r" b="b"/>
              <a:pathLst>
                <a:path w="5096" h="4320">
                  <a:moveTo>
                    <a:pt x="4450" y="0"/>
                  </a:moveTo>
                  <a:lnTo>
                    <a:pt x="4450" y="0"/>
                  </a:lnTo>
                  <a:lnTo>
                    <a:pt x="4445" y="46"/>
                  </a:lnTo>
                  <a:lnTo>
                    <a:pt x="4438" y="102"/>
                  </a:lnTo>
                  <a:lnTo>
                    <a:pt x="4427" y="177"/>
                  </a:lnTo>
                  <a:lnTo>
                    <a:pt x="4412" y="272"/>
                  </a:lnTo>
                  <a:lnTo>
                    <a:pt x="4392" y="382"/>
                  </a:lnTo>
                  <a:lnTo>
                    <a:pt x="4366" y="508"/>
                  </a:lnTo>
                  <a:lnTo>
                    <a:pt x="4351" y="576"/>
                  </a:lnTo>
                  <a:lnTo>
                    <a:pt x="4335" y="648"/>
                  </a:lnTo>
                  <a:lnTo>
                    <a:pt x="4315" y="722"/>
                  </a:lnTo>
                  <a:lnTo>
                    <a:pt x="4295" y="799"/>
                  </a:lnTo>
                  <a:lnTo>
                    <a:pt x="4272" y="880"/>
                  </a:lnTo>
                  <a:lnTo>
                    <a:pt x="4248" y="963"/>
                  </a:lnTo>
                  <a:lnTo>
                    <a:pt x="4222" y="1048"/>
                  </a:lnTo>
                  <a:lnTo>
                    <a:pt x="4194" y="1135"/>
                  </a:lnTo>
                  <a:lnTo>
                    <a:pt x="4162" y="1224"/>
                  </a:lnTo>
                  <a:lnTo>
                    <a:pt x="4128" y="1315"/>
                  </a:lnTo>
                  <a:lnTo>
                    <a:pt x="4093" y="1408"/>
                  </a:lnTo>
                  <a:lnTo>
                    <a:pt x="4056" y="1503"/>
                  </a:lnTo>
                  <a:lnTo>
                    <a:pt x="4015" y="1597"/>
                  </a:lnTo>
                  <a:lnTo>
                    <a:pt x="3972" y="1694"/>
                  </a:lnTo>
                  <a:lnTo>
                    <a:pt x="3925" y="1791"/>
                  </a:lnTo>
                  <a:lnTo>
                    <a:pt x="3877" y="1890"/>
                  </a:lnTo>
                  <a:lnTo>
                    <a:pt x="3825" y="1989"/>
                  </a:lnTo>
                  <a:lnTo>
                    <a:pt x="3770" y="2087"/>
                  </a:lnTo>
                  <a:lnTo>
                    <a:pt x="3713" y="2186"/>
                  </a:lnTo>
                  <a:lnTo>
                    <a:pt x="3654" y="2286"/>
                  </a:lnTo>
                  <a:lnTo>
                    <a:pt x="3588" y="2384"/>
                  </a:lnTo>
                  <a:lnTo>
                    <a:pt x="3522" y="2482"/>
                  </a:lnTo>
                  <a:lnTo>
                    <a:pt x="3452" y="2580"/>
                  </a:lnTo>
                  <a:lnTo>
                    <a:pt x="3378" y="2677"/>
                  </a:lnTo>
                  <a:lnTo>
                    <a:pt x="3300" y="2773"/>
                  </a:lnTo>
                  <a:lnTo>
                    <a:pt x="3220" y="2868"/>
                  </a:lnTo>
                  <a:lnTo>
                    <a:pt x="3177" y="2915"/>
                  </a:lnTo>
                  <a:lnTo>
                    <a:pt x="3135" y="2961"/>
                  </a:lnTo>
                  <a:lnTo>
                    <a:pt x="3092" y="3008"/>
                  </a:lnTo>
                  <a:lnTo>
                    <a:pt x="3047" y="3053"/>
                  </a:lnTo>
                  <a:lnTo>
                    <a:pt x="3001" y="3099"/>
                  </a:lnTo>
                  <a:lnTo>
                    <a:pt x="2954" y="3143"/>
                  </a:lnTo>
                  <a:lnTo>
                    <a:pt x="2907" y="3188"/>
                  </a:lnTo>
                  <a:lnTo>
                    <a:pt x="2859" y="3232"/>
                  </a:lnTo>
                  <a:lnTo>
                    <a:pt x="2810" y="3275"/>
                  </a:lnTo>
                  <a:lnTo>
                    <a:pt x="2759" y="3319"/>
                  </a:lnTo>
                  <a:lnTo>
                    <a:pt x="2707" y="3361"/>
                  </a:lnTo>
                  <a:lnTo>
                    <a:pt x="2656" y="3402"/>
                  </a:lnTo>
                  <a:lnTo>
                    <a:pt x="2601" y="3443"/>
                  </a:lnTo>
                  <a:lnTo>
                    <a:pt x="2546" y="3484"/>
                  </a:lnTo>
                  <a:lnTo>
                    <a:pt x="2492" y="3524"/>
                  </a:lnTo>
                  <a:lnTo>
                    <a:pt x="2434" y="3563"/>
                  </a:lnTo>
                  <a:lnTo>
                    <a:pt x="2377" y="3601"/>
                  </a:lnTo>
                  <a:lnTo>
                    <a:pt x="2319" y="3639"/>
                  </a:lnTo>
                  <a:lnTo>
                    <a:pt x="2258" y="3677"/>
                  </a:lnTo>
                  <a:lnTo>
                    <a:pt x="2198" y="3713"/>
                  </a:lnTo>
                  <a:lnTo>
                    <a:pt x="2135" y="3748"/>
                  </a:lnTo>
                  <a:lnTo>
                    <a:pt x="2072" y="3783"/>
                  </a:lnTo>
                  <a:lnTo>
                    <a:pt x="2008" y="3816"/>
                  </a:lnTo>
                  <a:lnTo>
                    <a:pt x="1941" y="3850"/>
                  </a:lnTo>
                  <a:lnTo>
                    <a:pt x="1875" y="3882"/>
                  </a:lnTo>
                  <a:lnTo>
                    <a:pt x="1808" y="3912"/>
                  </a:lnTo>
                  <a:lnTo>
                    <a:pt x="1738" y="3942"/>
                  </a:lnTo>
                  <a:lnTo>
                    <a:pt x="1668" y="3971"/>
                  </a:lnTo>
                  <a:lnTo>
                    <a:pt x="1597" y="4000"/>
                  </a:lnTo>
                  <a:lnTo>
                    <a:pt x="1524" y="4027"/>
                  </a:lnTo>
                  <a:lnTo>
                    <a:pt x="1450" y="4053"/>
                  </a:lnTo>
                  <a:lnTo>
                    <a:pt x="1376" y="4079"/>
                  </a:lnTo>
                  <a:lnTo>
                    <a:pt x="1300" y="4103"/>
                  </a:lnTo>
                  <a:lnTo>
                    <a:pt x="1221" y="4126"/>
                  </a:lnTo>
                  <a:lnTo>
                    <a:pt x="1144" y="4147"/>
                  </a:lnTo>
                  <a:lnTo>
                    <a:pt x="1063" y="4168"/>
                  </a:lnTo>
                  <a:lnTo>
                    <a:pt x="981" y="4188"/>
                  </a:lnTo>
                  <a:lnTo>
                    <a:pt x="899" y="4206"/>
                  </a:lnTo>
                  <a:lnTo>
                    <a:pt x="814" y="4223"/>
                  </a:lnTo>
                  <a:lnTo>
                    <a:pt x="730" y="4240"/>
                  </a:lnTo>
                  <a:lnTo>
                    <a:pt x="643" y="4255"/>
                  </a:lnTo>
                  <a:lnTo>
                    <a:pt x="555" y="4267"/>
                  </a:lnTo>
                  <a:lnTo>
                    <a:pt x="467" y="4279"/>
                  </a:lnTo>
                  <a:lnTo>
                    <a:pt x="376" y="4290"/>
                  </a:lnTo>
                  <a:lnTo>
                    <a:pt x="284" y="4300"/>
                  </a:lnTo>
                  <a:lnTo>
                    <a:pt x="191" y="4308"/>
                  </a:lnTo>
                  <a:lnTo>
                    <a:pt x="97" y="4314"/>
                  </a:lnTo>
                  <a:lnTo>
                    <a:pt x="0" y="4320"/>
                  </a:lnTo>
                  <a:lnTo>
                    <a:pt x="5096" y="4320"/>
                  </a:lnTo>
                  <a:lnTo>
                    <a:pt x="5087" y="6"/>
                  </a:lnTo>
                  <a:lnTo>
                    <a:pt x="4450" y="0"/>
                  </a:lnTo>
                </a:path>
              </a:pathLst>
            </a:custGeom>
            <a:solidFill>
              <a:schemeClr val="accent1">
                <a:lumMod val="75000"/>
                <a:alpha val="14000"/>
              </a:schemeClr>
            </a:solidFill>
            <a:ln w="9525">
              <a:noFill/>
              <a:round/>
            </a:ln>
            <a:effectLst>
              <a:outerShdw blurRad="50800" dist="38100" dir="13500000" algn="br" rotWithShape="0">
                <a:prstClr val="black">
                  <a:alpha val="40000"/>
                </a:prstClr>
              </a:outerShdw>
            </a:effectLst>
          </p:spPr>
          <p:txBody>
            <a:bodyPr anchor="ctr"/>
            <a:lstStyle/>
            <a:p>
              <a:pPr algn="ctr" latinLnBrk="0">
                <a:defRPr lang="ko-KR"/>
              </a:pPr>
              <a:endParaRPr lang="fr-FR" altLang=""/>
            </a:p>
          </p:txBody>
        </p:sp>
        <p:sp>
          <p:nvSpPr>
            <p:cNvPr id="8" name="Freeform 39"/>
            <p:cNvSpPr/>
            <p:nvPr/>
          </p:nvSpPr>
          <p:spPr>
            <a:xfrm>
              <a:off x="4704306" y="-50800"/>
              <a:ext cx="4439790" cy="6908800"/>
            </a:xfrm>
            <a:custGeom>
              <a:avLst/>
              <a:gdLst/>
              <a:ahLst/>
              <a:cxnLst>
                <a:cxn ang="0">
                  <a:pos x="2818" y="0"/>
                </a:cxn>
                <a:cxn ang="0">
                  <a:pos x="2818" y="0"/>
                </a:cxn>
                <a:cxn ang="0">
                  <a:pos x="2812" y="88"/>
                </a:cxn>
                <a:cxn ang="0">
                  <a:pos x="2804" y="176"/>
                </a:cxn>
                <a:cxn ang="0">
                  <a:pos x="2797" y="263"/>
                </a:cxn>
                <a:cxn ang="0">
                  <a:pos x="2788" y="348"/>
                </a:cxn>
                <a:cxn ang="0">
                  <a:pos x="2779" y="431"/>
                </a:cxn>
                <a:cxn ang="0">
                  <a:pos x="2768" y="515"/>
                </a:cxn>
                <a:cxn ang="0">
                  <a:pos x="2745" y="676"/>
                </a:cxn>
                <a:cxn ang="0">
                  <a:pos x="2719" y="834"/>
                </a:cxn>
                <a:cxn ang="0">
                  <a:pos x="2690" y="987"/>
                </a:cxn>
                <a:cxn ang="0">
                  <a:pos x="2658" y="1135"/>
                </a:cxn>
                <a:cxn ang="0">
                  <a:pos x="2624" y="1279"/>
                </a:cxn>
                <a:cxn ang="0">
                  <a:pos x="2587" y="1419"/>
                </a:cxn>
                <a:cxn ang="0">
                  <a:pos x="2549" y="1555"/>
                </a:cxn>
                <a:cxn ang="0">
                  <a:pos x="2508" y="1686"/>
                </a:cxn>
                <a:cxn ang="0">
                  <a:pos x="2464" y="1814"/>
                </a:cxn>
                <a:cxn ang="0">
                  <a:pos x="2418" y="1937"/>
                </a:cxn>
                <a:cxn ang="0">
                  <a:pos x="2371" y="2055"/>
                </a:cxn>
                <a:cxn ang="0">
                  <a:pos x="2321" y="2171"/>
                </a:cxn>
                <a:cxn ang="0">
                  <a:pos x="2271" y="2282"/>
                </a:cxn>
                <a:cxn ang="0">
                  <a:pos x="2218" y="2389"/>
                </a:cxn>
                <a:cxn ang="0">
                  <a:pos x="2165" y="2494"/>
                </a:cxn>
                <a:cxn ang="0">
                  <a:pos x="2109" y="2593"/>
                </a:cxn>
                <a:cxn ang="0">
                  <a:pos x="2052" y="2690"/>
                </a:cxn>
                <a:cxn ang="0">
                  <a:pos x="1995" y="2783"/>
                </a:cxn>
                <a:cxn ang="0">
                  <a:pos x="1935" y="2872"/>
                </a:cxn>
                <a:cxn ang="0">
                  <a:pos x="1876" y="2959"/>
                </a:cxn>
                <a:cxn ang="0">
                  <a:pos x="1815" y="3041"/>
                </a:cxn>
                <a:cxn ang="0">
                  <a:pos x="1753" y="3120"/>
                </a:cxn>
                <a:cxn ang="0">
                  <a:pos x="1692" y="3196"/>
                </a:cxn>
                <a:cxn ang="0">
                  <a:pos x="1630" y="3269"/>
                </a:cxn>
                <a:cxn ang="0">
                  <a:pos x="1566" y="3339"/>
                </a:cxn>
                <a:cxn ang="0">
                  <a:pos x="1504" y="3406"/>
                </a:cxn>
                <a:cxn ang="0">
                  <a:pos x="1440" y="3469"/>
                </a:cxn>
                <a:cxn ang="0">
                  <a:pos x="1378" y="3530"/>
                </a:cxn>
                <a:cxn ang="0">
                  <a:pos x="1314" y="3588"/>
                </a:cxn>
                <a:cxn ang="0">
                  <a:pos x="1252" y="3644"/>
                </a:cxn>
                <a:cxn ang="0">
                  <a:pos x="1188" y="3696"/>
                </a:cxn>
                <a:cxn ang="0">
                  <a:pos x="1126" y="3746"/>
                </a:cxn>
                <a:cxn ang="0">
                  <a:pos x="1065" y="3793"/>
                </a:cxn>
                <a:cxn ang="0">
                  <a:pos x="1003" y="3838"/>
                </a:cxn>
                <a:cxn ang="0">
                  <a:pos x="943" y="3879"/>
                </a:cxn>
                <a:cxn ang="0">
                  <a:pos x="883" y="3921"/>
                </a:cxn>
                <a:cxn ang="0">
                  <a:pos x="825" y="3957"/>
                </a:cxn>
                <a:cxn ang="0">
                  <a:pos x="767" y="3993"/>
                </a:cxn>
                <a:cxn ang="0">
                  <a:pos x="711" y="4025"/>
                </a:cxn>
                <a:cxn ang="0">
                  <a:pos x="656" y="4057"/>
                </a:cxn>
                <a:cxn ang="0">
                  <a:pos x="603" y="4085"/>
                </a:cxn>
                <a:cxn ang="0">
                  <a:pos x="550" y="4112"/>
                </a:cxn>
                <a:cxn ang="0">
                  <a:pos x="500" y="4136"/>
                </a:cxn>
                <a:cxn ang="0">
                  <a:pos x="451" y="4159"/>
                </a:cxn>
                <a:cxn ang="0">
                  <a:pos x="404" y="4180"/>
                </a:cxn>
                <a:cxn ang="0">
                  <a:pos x="317" y="4217"/>
                </a:cxn>
                <a:cxn ang="0">
                  <a:pos x="239" y="4247"/>
                </a:cxn>
                <a:cxn ang="0">
                  <a:pos x="169" y="4271"/>
                </a:cxn>
                <a:cxn ang="0">
                  <a:pos x="111" y="4291"/>
                </a:cxn>
                <a:cxn ang="0">
                  <a:pos x="64" y="4305"/>
                </a:cxn>
                <a:cxn ang="0">
                  <a:pos x="29" y="4314"/>
                </a:cxn>
                <a:cxn ang="0">
                  <a:pos x="0" y="4320"/>
                </a:cxn>
                <a:cxn ang="0">
                  <a:pos x="2818" y="4314"/>
                </a:cxn>
                <a:cxn ang="0">
                  <a:pos x="2818" y="0"/>
                </a:cxn>
              </a:cxnLst>
              <a:rect l="0" t="0" r="r" b="b"/>
              <a:pathLst>
                <a:path w="2818" h="4320">
                  <a:moveTo>
                    <a:pt x="2818" y="0"/>
                  </a:moveTo>
                  <a:lnTo>
                    <a:pt x="2818" y="0"/>
                  </a:lnTo>
                  <a:lnTo>
                    <a:pt x="2812" y="88"/>
                  </a:lnTo>
                  <a:lnTo>
                    <a:pt x="2804" y="176"/>
                  </a:lnTo>
                  <a:lnTo>
                    <a:pt x="2797" y="263"/>
                  </a:lnTo>
                  <a:lnTo>
                    <a:pt x="2788" y="348"/>
                  </a:lnTo>
                  <a:lnTo>
                    <a:pt x="2779" y="431"/>
                  </a:lnTo>
                  <a:lnTo>
                    <a:pt x="2768" y="515"/>
                  </a:lnTo>
                  <a:lnTo>
                    <a:pt x="2745" y="676"/>
                  </a:lnTo>
                  <a:lnTo>
                    <a:pt x="2719" y="834"/>
                  </a:lnTo>
                  <a:lnTo>
                    <a:pt x="2690" y="987"/>
                  </a:lnTo>
                  <a:lnTo>
                    <a:pt x="2658" y="1135"/>
                  </a:lnTo>
                  <a:lnTo>
                    <a:pt x="2624" y="1279"/>
                  </a:lnTo>
                  <a:lnTo>
                    <a:pt x="2587" y="1419"/>
                  </a:lnTo>
                  <a:lnTo>
                    <a:pt x="2549" y="1555"/>
                  </a:lnTo>
                  <a:lnTo>
                    <a:pt x="2508" y="1686"/>
                  </a:lnTo>
                  <a:lnTo>
                    <a:pt x="2464" y="1814"/>
                  </a:lnTo>
                  <a:lnTo>
                    <a:pt x="2418" y="1937"/>
                  </a:lnTo>
                  <a:lnTo>
                    <a:pt x="2371" y="2055"/>
                  </a:lnTo>
                  <a:lnTo>
                    <a:pt x="2321" y="2171"/>
                  </a:lnTo>
                  <a:lnTo>
                    <a:pt x="2271" y="2282"/>
                  </a:lnTo>
                  <a:lnTo>
                    <a:pt x="2218" y="2389"/>
                  </a:lnTo>
                  <a:lnTo>
                    <a:pt x="2165" y="2494"/>
                  </a:lnTo>
                  <a:lnTo>
                    <a:pt x="2109" y="2593"/>
                  </a:lnTo>
                  <a:lnTo>
                    <a:pt x="2052" y="2690"/>
                  </a:lnTo>
                  <a:lnTo>
                    <a:pt x="1995" y="2783"/>
                  </a:lnTo>
                  <a:lnTo>
                    <a:pt x="1935" y="2872"/>
                  </a:lnTo>
                  <a:lnTo>
                    <a:pt x="1876" y="2959"/>
                  </a:lnTo>
                  <a:lnTo>
                    <a:pt x="1815" y="3041"/>
                  </a:lnTo>
                  <a:lnTo>
                    <a:pt x="1753" y="3120"/>
                  </a:lnTo>
                  <a:lnTo>
                    <a:pt x="1692" y="3196"/>
                  </a:lnTo>
                  <a:lnTo>
                    <a:pt x="1630" y="3269"/>
                  </a:lnTo>
                  <a:lnTo>
                    <a:pt x="1566" y="3339"/>
                  </a:lnTo>
                  <a:lnTo>
                    <a:pt x="1504" y="3406"/>
                  </a:lnTo>
                  <a:lnTo>
                    <a:pt x="1440" y="3469"/>
                  </a:lnTo>
                  <a:lnTo>
                    <a:pt x="1378" y="3530"/>
                  </a:lnTo>
                  <a:lnTo>
                    <a:pt x="1314" y="3588"/>
                  </a:lnTo>
                  <a:lnTo>
                    <a:pt x="1252" y="3644"/>
                  </a:lnTo>
                  <a:lnTo>
                    <a:pt x="1188" y="3696"/>
                  </a:lnTo>
                  <a:lnTo>
                    <a:pt x="1126" y="3746"/>
                  </a:lnTo>
                  <a:lnTo>
                    <a:pt x="1065" y="3793"/>
                  </a:lnTo>
                  <a:lnTo>
                    <a:pt x="1003" y="3838"/>
                  </a:lnTo>
                  <a:lnTo>
                    <a:pt x="943" y="3879"/>
                  </a:lnTo>
                  <a:lnTo>
                    <a:pt x="883" y="3921"/>
                  </a:lnTo>
                  <a:lnTo>
                    <a:pt x="825" y="3957"/>
                  </a:lnTo>
                  <a:lnTo>
                    <a:pt x="767" y="3993"/>
                  </a:lnTo>
                  <a:lnTo>
                    <a:pt x="711" y="4025"/>
                  </a:lnTo>
                  <a:lnTo>
                    <a:pt x="656" y="4057"/>
                  </a:lnTo>
                  <a:lnTo>
                    <a:pt x="603" y="4085"/>
                  </a:lnTo>
                  <a:lnTo>
                    <a:pt x="550" y="4112"/>
                  </a:lnTo>
                  <a:lnTo>
                    <a:pt x="500" y="4136"/>
                  </a:lnTo>
                  <a:lnTo>
                    <a:pt x="451" y="4159"/>
                  </a:lnTo>
                  <a:lnTo>
                    <a:pt x="404" y="4180"/>
                  </a:lnTo>
                  <a:lnTo>
                    <a:pt x="317" y="4217"/>
                  </a:lnTo>
                  <a:lnTo>
                    <a:pt x="239" y="4247"/>
                  </a:lnTo>
                  <a:lnTo>
                    <a:pt x="169" y="4271"/>
                  </a:lnTo>
                  <a:lnTo>
                    <a:pt x="111" y="4291"/>
                  </a:lnTo>
                  <a:lnTo>
                    <a:pt x="64" y="4305"/>
                  </a:lnTo>
                  <a:lnTo>
                    <a:pt x="29" y="4314"/>
                  </a:lnTo>
                  <a:lnTo>
                    <a:pt x="0" y="4320"/>
                  </a:lnTo>
                  <a:lnTo>
                    <a:pt x="2818" y="4314"/>
                  </a:lnTo>
                  <a:lnTo>
                    <a:pt x="2818" y="0"/>
                  </a:lnTo>
                </a:path>
              </a:pathLst>
            </a:custGeom>
            <a:solidFill>
              <a:schemeClr val="accent1">
                <a:lumMod val="60000"/>
                <a:lumOff val="40000"/>
                <a:alpha val="90000"/>
              </a:schemeClr>
            </a:solidFill>
            <a:ln w="9525">
              <a:noFill/>
              <a:round/>
            </a:ln>
            <a:effectLst>
              <a:outerShdw blurRad="50800" dist="38100" dir="13500000" algn="br" rotWithShape="0">
                <a:prstClr val="black">
                  <a:alpha val="40000"/>
                </a:prstClr>
              </a:outerShdw>
            </a:effectLst>
          </p:spPr>
          <p:txBody>
            <a:bodyPr anchor="ctr"/>
            <a:lstStyle/>
            <a:p>
              <a:pPr algn="ctr" latinLnBrk="0">
                <a:defRPr lang="ko-KR"/>
              </a:pPr>
              <a:endParaRPr lang="fr-FR" altLang=""/>
            </a:p>
          </p:txBody>
        </p:sp>
        <p:sp>
          <p:nvSpPr>
            <p:cNvPr id="9" name="Freeform 34"/>
            <p:cNvSpPr/>
            <p:nvPr/>
          </p:nvSpPr>
          <p:spPr>
            <a:xfrm>
              <a:off x="6293129" y="-12700"/>
              <a:ext cx="2863571" cy="6870700"/>
            </a:xfrm>
            <a:custGeom>
              <a:avLst/>
              <a:gdLst/>
              <a:ahLst/>
              <a:cxnLst>
                <a:cxn ang="0">
                  <a:pos x="1687" y="0"/>
                </a:cxn>
                <a:cxn ang="0">
                  <a:pos x="1687" y="0"/>
                </a:cxn>
                <a:cxn ang="0">
                  <a:pos x="1685" y="36"/>
                </a:cxn>
                <a:cxn ang="0">
                  <a:pos x="1679" y="141"/>
                </a:cxn>
                <a:cxn ang="0">
                  <a:pos x="1666" y="306"/>
                </a:cxn>
                <a:cxn ang="0">
                  <a:pos x="1657" y="410"/>
                </a:cxn>
                <a:cxn ang="0">
                  <a:pos x="1644" y="523"/>
                </a:cxn>
                <a:cxn ang="0">
                  <a:pos x="1631" y="649"/>
                </a:cxn>
                <a:cxn ang="0">
                  <a:pos x="1613" y="786"/>
                </a:cxn>
                <a:cxn ang="0">
                  <a:pos x="1593" y="930"/>
                </a:cxn>
                <a:cxn ang="0">
                  <a:pos x="1569" y="1083"/>
                </a:cxn>
                <a:cxn ang="0">
                  <a:pos x="1541" y="1244"/>
                </a:cxn>
                <a:cxn ang="0">
                  <a:pos x="1511" y="1411"/>
                </a:cxn>
                <a:cxn ang="0">
                  <a:pos x="1475" y="1582"/>
                </a:cxn>
                <a:cxn ang="0">
                  <a:pos x="1455" y="1669"/>
                </a:cxn>
                <a:cxn ang="0">
                  <a:pos x="1435" y="1757"/>
                </a:cxn>
                <a:cxn ang="0">
                  <a:pos x="1414" y="1846"/>
                </a:cxn>
                <a:cxn ang="0">
                  <a:pos x="1391" y="1936"/>
                </a:cxn>
                <a:cxn ang="0">
                  <a:pos x="1367" y="2027"/>
                </a:cxn>
                <a:cxn ang="0">
                  <a:pos x="1341" y="2116"/>
                </a:cxn>
                <a:cxn ang="0">
                  <a:pos x="1315" y="2207"/>
                </a:cxn>
                <a:cxn ang="0">
                  <a:pos x="1286" y="2300"/>
                </a:cxn>
                <a:cxn ang="0">
                  <a:pos x="1258" y="2391"/>
                </a:cxn>
                <a:cxn ang="0">
                  <a:pos x="1227" y="2482"/>
                </a:cxn>
                <a:cxn ang="0">
                  <a:pos x="1195" y="2573"/>
                </a:cxn>
                <a:cxn ang="0">
                  <a:pos x="1162" y="2662"/>
                </a:cxn>
                <a:cxn ang="0">
                  <a:pos x="1127" y="2753"/>
                </a:cxn>
                <a:cxn ang="0">
                  <a:pos x="1091" y="2843"/>
                </a:cxn>
                <a:cxn ang="0">
                  <a:pos x="1053" y="2931"/>
                </a:cxn>
                <a:cxn ang="0">
                  <a:pos x="1013" y="3019"/>
                </a:cxn>
                <a:cxn ang="0">
                  <a:pos x="972" y="3107"/>
                </a:cxn>
                <a:cxn ang="0">
                  <a:pos x="928" y="3191"/>
                </a:cxn>
                <a:cxn ang="0">
                  <a:pos x="884" y="3276"/>
                </a:cxn>
                <a:cxn ang="0">
                  <a:pos x="839" y="3360"/>
                </a:cxn>
                <a:cxn ang="0">
                  <a:pos x="790" y="3442"/>
                </a:cxn>
                <a:cxn ang="0">
                  <a:pos x="742" y="3522"/>
                </a:cxn>
                <a:cxn ang="0">
                  <a:pos x="690" y="3601"/>
                </a:cxn>
                <a:cxn ang="0">
                  <a:pos x="637" y="3678"/>
                </a:cxn>
                <a:cxn ang="0">
                  <a:pos x="583" y="3753"/>
                </a:cxn>
                <a:cxn ang="0">
                  <a:pos x="525" y="3826"/>
                </a:cxn>
                <a:cxn ang="0">
                  <a:pos x="467" y="3897"/>
                </a:cxn>
                <a:cxn ang="0">
                  <a:pos x="407" y="3965"/>
                </a:cxn>
                <a:cxn ang="0">
                  <a:pos x="343" y="4030"/>
                </a:cxn>
                <a:cxn ang="0">
                  <a:pos x="279" y="4094"/>
                </a:cxn>
                <a:cxn ang="0">
                  <a:pos x="212" y="4155"/>
                </a:cxn>
                <a:cxn ang="0">
                  <a:pos x="144" y="4212"/>
                </a:cxn>
                <a:cxn ang="0">
                  <a:pos x="108" y="4241"/>
                </a:cxn>
                <a:cxn ang="0">
                  <a:pos x="73" y="4268"/>
                </a:cxn>
                <a:cxn ang="0">
                  <a:pos x="36" y="4294"/>
                </a:cxn>
                <a:cxn ang="0">
                  <a:pos x="0" y="4320"/>
                </a:cxn>
                <a:cxn ang="0">
                  <a:pos x="2136" y="4320"/>
                </a:cxn>
                <a:cxn ang="0">
                  <a:pos x="2130" y="6"/>
                </a:cxn>
                <a:cxn ang="0">
                  <a:pos x="1687" y="0"/>
                </a:cxn>
              </a:cxnLst>
              <a:rect l="0" t="0" r="r" b="b"/>
              <a:pathLst>
                <a:path w="2136" h="4320">
                  <a:moveTo>
                    <a:pt x="1687" y="0"/>
                  </a:moveTo>
                  <a:lnTo>
                    <a:pt x="1687" y="0"/>
                  </a:lnTo>
                  <a:lnTo>
                    <a:pt x="1685" y="36"/>
                  </a:lnTo>
                  <a:lnTo>
                    <a:pt x="1679" y="141"/>
                  </a:lnTo>
                  <a:lnTo>
                    <a:pt x="1666" y="306"/>
                  </a:lnTo>
                  <a:lnTo>
                    <a:pt x="1657" y="410"/>
                  </a:lnTo>
                  <a:lnTo>
                    <a:pt x="1644" y="523"/>
                  </a:lnTo>
                  <a:lnTo>
                    <a:pt x="1631" y="649"/>
                  </a:lnTo>
                  <a:lnTo>
                    <a:pt x="1613" y="786"/>
                  </a:lnTo>
                  <a:lnTo>
                    <a:pt x="1593" y="930"/>
                  </a:lnTo>
                  <a:lnTo>
                    <a:pt x="1569" y="1083"/>
                  </a:lnTo>
                  <a:lnTo>
                    <a:pt x="1541" y="1244"/>
                  </a:lnTo>
                  <a:lnTo>
                    <a:pt x="1511" y="1411"/>
                  </a:lnTo>
                  <a:lnTo>
                    <a:pt x="1475" y="1582"/>
                  </a:lnTo>
                  <a:lnTo>
                    <a:pt x="1455" y="1669"/>
                  </a:lnTo>
                  <a:lnTo>
                    <a:pt x="1435" y="1757"/>
                  </a:lnTo>
                  <a:lnTo>
                    <a:pt x="1414" y="1846"/>
                  </a:lnTo>
                  <a:lnTo>
                    <a:pt x="1391" y="1936"/>
                  </a:lnTo>
                  <a:lnTo>
                    <a:pt x="1367" y="2027"/>
                  </a:lnTo>
                  <a:lnTo>
                    <a:pt x="1341" y="2116"/>
                  </a:lnTo>
                  <a:lnTo>
                    <a:pt x="1315" y="2207"/>
                  </a:lnTo>
                  <a:lnTo>
                    <a:pt x="1286" y="2300"/>
                  </a:lnTo>
                  <a:lnTo>
                    <a:pt x="1258" y="2391"/>
                  </a:lnTo>
                  <a:lnTo>
                    <a:pt x="1227" y="2482"/>
                  </a:lnTo>
                  <a:lnTo>
                    <a:pt x="1195" y="2573"/>
                  </a:lnTo>
                  <a:lnTo>
                    <a:pt x="1162" y="2662"/>
                  </a:lnTo>
                  <a:lnTo>
                    <a:pt x="1127" y="2753"/>
                  </a:lnTo>
                  <a:lnTo>
                    <a:pt x="1091" y="2843"/>
                  </a:lnTo>
                  <a:lnTo>
                    <a:pt x="1053" y="2931"/>
                  </a:lnTo>
                  <a:lnTo>
                    <a:pt x="1013" y="3019"/>
                  </a:lnTo>
                  <a:lnTo>
                    <a:pt x="972" y="3107"/>
                  </a:lnTo>
                  <a:lnTo>
                    <a:pt x="928" y="3191"/>
                  </a:lnTo>
                  <a:lnTo>
                    <a:pt x="884" y="3276"/>
                  </a:lnTo>
                  <a:lnTo>
                    <a:pt x="839" y="3360"/>
                  </a:lnTo>
                  <a:lnTo>
                    <a:pt x="790" y="3442"/>
                  </a:lnTo>
                  <a:lnTo>
                    <a:pt x="742" y="3522"/>
                  </a:lnTo>
                  <a:lnTo>
                    <a:pt x="690" y="3601"/>
                  </a:lnTo>
                  <a:lnTo>
                    <a:pt x="637" y="3678"/>
                  </a:lnTo>
                  <a:lnTo>
                    <a:pt x="583" y="3753"/>
                  </a:lnTo>
                  <a:lnTo>
                    <a:pt x="525" y="3826"/>
                  </a:lnTo>
                  <a:lnTo>
                    <a:pt x="467" y="3897"/>
                  </a:lnTo>
                  <a:lnTo>
                    <a:pt x="407" y="3965"/>
                  </a:lnTo>
                  <a:lnTo>
                    <a:pt x="343" y="4030"/>
                  </a:lnTo>
                  <a:lnTo>
                    <a:pt x="279" y="4094"/>
                  </a:lnTo>
                  <a:lnTo>
                    <a:pt x="212" y="4155"/>
                  </a:lnTo>
                  <a:lnTo>
                    <a:pt x="144" y="4212"/>
                  </a:lnTo>
                  <a:lnTo>
                    <a:pt x="108" y="4241"/>
                  </a:lnTo>
                  <a:lnTo>
                    <a:pt x="73" y="4268"/>
                  </a:lnTo>
                  <a:lnTo>
                    <a:pt x="36" y="4294"/>
                  </a:lnTo>
                  <a:lnTo>
                    <a:pt x="0" y="4320"/>
                  </a:lnTo>
                  <a:lnTo>
                    <a:pt x="2136" y="4320"/>
                  </a:lnTo>
                  <a:lnTo>
                    <a:pt x="2130" y="6"/>
                  </a:lnTo>
                  <a:lnTo>
                    <a:pt x="1687" y="0"/>
                  </a:lnTo>
                </a:path>
              </a:pathLst>
            </a:custGeom>
            <a:solidFill>
              <a:schemeClr val="tx2">
                <a:lumMod val="75000"/>
                <a:lumOff val="25000"/>
                <a:alpha val="39000"/>
              </a:schemeClr>
            </a:solidFill>
            <a:ln w="9525">
              <a:noFill/>
              <a:round/>
            </a:ln>
            <a:effectLst>
              <a:outerShdw blurRad="50800" dist="38100" dir="13500000" algn="br" rotWithShape="0">
                <a:prstClr val="black">
                  <a:alpha val="40000"/>
                </a:prstClr>
              </a:outerShdw>
            </a:effectLst>
          </p:spPr>
          <p:txBody>
            <a:bodyPr anchor="ctr"/>
            <a:lstStyle/>
            <a:p>
              <a:pPr algn="ctr" latinLnBrk="0">
                <a:defRPr lang="ko-KR"/>
              </a:pPr>
              <a:endParaRPr lang="fr-FR" altLang=""/>
            </a:p>
          </p:txBody>
        </p:sp>
      </p:grpSp>
      <p:sp>
        <p:nvSpPr>
          <p:cNvPr id="2" name="제목 1"/>
          <p:cNvSpPr>
            <a:spLocks noGrp="1"/>
          </p:cNvSpPr>
          <p:nvPr>
            <p:ph type="ctrTitle"/>
          </p:nvPr>
        </p:nvSpPr>
        <p:spPr>
          <a:xfrm>
            <a:off x="330199" y="2357429"/>
            <a:ext cx="11531599" cy="1470024"/>
          </a:xfrm>
        </p:spPr>
        <p:txBody>
          <a:bodyPr/>
          <a:lstStyle>
            <a:lvl1pPr>
              <a:defRPr sz="5000" b="0"/>
            </a:lvl1pPr>
          </a:lstStyle>
          <a:p>
            <a:pPr lvl="0">
              <a:defRPr lang="ko-KR"/>
            </a:pPr>
            <a:r>
              <a:rPr lang="fr-FR" altLang=""/>
              <a:t>App. 2X pour mod. style titre masque</a:t>
            </a:r>
          </a:p>
        </p:txBody>
      </p:sp>
      <p:sp>
        <p:nvSpPr>
          <p:cNvPr id="3" name="날짜 개체 틀 2"/>
          <p:cNvSpPr>
            <a:spLocks noGrp="1"/>
          </p:cNvSpPr>
          <p:nvPr>
            <p:ph type="dt" sz="half" idx="10"/>
          </p:nvPr>
        </p:nvSpPr>
        <p:spPr>
          <a:xfrm>
            <a:off x="609599" y="6356349"/>
            <a:ext cx="2844799" cy="365124"/>
          </a:xfrm>
        </p:spPr>
        <p:txBody>
          <a:bodyPr/>
          <a:lstStyle>
            <a:lvl1pPr>
              <a:defRPr>
                <a:solidFill>
                  <a:schemeClr val="tx2">
                    <a:lumMod val="75000"/>
                    <a:lumOff val="25000"/>
                  </a:schemeClr>
                </a:solidFill>
              </a:defRPr>
            </a:lvl1pPr>
          </a:lstStyle>
          <a:p>
            <a:pPr latinLnBrk="0">
              <a:defRPr lang="ko-KR"/>
            </a:pPr>
            <a:fld id="{CFF92FE0-446C-4EFE-B8B6-92D447EE7851}" type="datetime1">
              <a:rPr lang="fr-FR" altLang="" smtClean="0"/>
              <a:pPr latinLnBrk="0">
                <a:defRPr lang="ko-KR"/>
              </a:pPr>
              <a:t>25/05/2018</a:t>
            </a:fld>
            <a:endParaRPr lang="fr-FR" altLang=""/>
          </a:p>
        </p:txBody>
      </p:sp>
      <p:sp>
        <p:nvSpPr>
          <p:cNvPr id="4" name="바닥글 개체 틀 3"/>
          <p:cNvSpPr>
            <a:spLocks noGrp="1"/>
          </p:cNvSpPr>
          <p:nvPr>
            <p:ph type="ftr" sz="quarter" idx="11"/>
          </p:nvPr>
        </p:nvSpPr>
        <p:spPr>
          <a:xfrm>
            <a:off x="4165599" y="6356349"/>
            <a:ext cx="3860799" cy="365124"/>
          </a:xfrm>
        </p:spPr>
        <p:txBody>
          <a:bodyPr/>
          <a:lstStyle>
            <a:lvl1pPr>
              <a:defRPr>
                <a:solidFill>
                  <a:schemeClr val="tx2">
                    <a:lumMod val="75000"/>
                    <a:lumOff val="25000"/>
                  </a:schemeClr>
                </a:solidFill>
              </a:defRPr>
            </a:lvl1pPr>
          </a:lstStyle>
          <a:p>
            <a:pPr latinLnBrk="0">
              <a:defRPr lang="ko-KR"/>
            </a:pPr>
            <a:endParaRPr lang="fr-FR" altLang=""/>
          </a:p>
        </p:txBody>
      </p:sp>
      <p:sp>
        <p:nvSpPr>
          <p:cNvPr id="5" name="슬라이드 번호 개체 틀 4"/>
          <p:cNvSpPr>
            <a:spLocks noGrp="1"/>
          </p:cNvSpPr>
          <p:nvPr>
            <p:ph type="sldNum" sz="quarter" idx="12"/>
          </p:nvPr>
        </p:nvSpPr>
        <p:spPr>
          <a:xfrm>
            <a:off x="8737599" y="6356349"/>
            <a:ext cx="2844799" cy="365124"/>
          </a:xfrm>
        </p:spPr>
        <p:txBody>
          <a:bodyPr/>
          <a:lstStyle>
            <a:lvl1pPr>
              <a:defRPr>
                <a:solidFill>
                  <a:schemeClr val="bg1"/>
                </a:solidFill>
              </a:defRPr>
            </a:lvl1pPr>
          </a:lstStyle>
          <a:p>
            <a:pPr latinLnBrk="0">
              <a:defRPr lang="ko-KR"/>
            </a:pPr>
            <a:fld id="{DF28FB93-0A08-4E7D-8E63-9EFA29F1E093}" type="slidenum">
              <a:rPr lang="fr-FR" altLang=""/>
              <a:pPr latinLnBrk="0">
                <a:defRPr lang="ko-KR"/>
              </a:pPr>
              <a:t>‹N°›</a:t>
            </a:fld>
            <a:endParaRPr lang="fr-FR" altLang=""/>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able des matières" type="clipArtAndTx" preserve="1">
  <p:cSld name="Table des matières">
    <p:spTree>
      <p:nvGrpSpPr>
        <p:cNvPr id="1" name=""/>
        <p:cNvGrpSpPr/>
        <p:nvPr/>
      </p:nvGrpSpPr>
      <p:grpSpPr>
        <a:xfrm>
          <a:off x="0" y="0"/>
          <a:ext cx="0" cy="0"/>
          <a:chOff x="0" y="0"/>
          <a:chExt cx="0" cy="0"/>
        </a:xfrm>
      </p:grpSpPr>
      <p:sp>
        <p:nvSpPr>
          <p:cNvPr id="2" name="제목 1"/>
          <p:cNvSpPr>
            <a:spLocks noGrp="1"/>
          </p:cNvSpPr>
          <p:nvPr>
            <p:ph type="title"/>
          </p:nvPr>
        </p:nvSpPr>
        <p:spPr>
          <a:xfrm>
            <a:off x="1809719" y="500041"/>
            <a:ext cx="9048813" cy="1143000"/>
          </a:xfrm>
        </p:spPr>
        <p:txBody>
          <a:bodyPr/>
          <a:lstStyle>
            <a:lvl1pPr algn="l">
              <a:defRPr sz="5000"/>
            </a:lvl1pPr>
          </a:lstStyle>
          <a:p>
            <a:pPr lvl="0">
              <a:defRPr lang="ko-KR"/>
            </a:pPr>
            <a:r>
              <a:rPr lang="fr-FR" altLang=""/>
              <a:t>App. 2X pour mod. style titre masque</a:t>
            </a:r>
          </a:p>
        </p:txBody>
      </p:sp>
      <p:sp>
        <p:nvSpPr>
          <p:cNvPr id="8" name="텍스트 개체 틀 2"/>
          <p:cNvSpPr>
            <a:spLocks noGrp="1"/>
          </p:cNvSpPr>
          <p:nvPr>
            <p:ph type="body" sz="quarter" idx="14" hasCustomPrompt="1"/>
          </p:nvPr>
        </p:nvSpPr>
        <p:spPr>
          <a:xfrm>
            <a:off x="1824234" y="2214562"/>
            <a:ext cx="6125633" cy="3228974"/>
          </a:xfrm>
        </p:spPr>
        <p:txBody>
          <a:bodyPr/>
          <a:lstStyle>
            <a:lvl1pPr>
              <a:lnSpc>
                <a:spcPct val="150000"/>
              </a:lnSpc>
              <a:defRPr sz="2200"/>
            </a:lvl1pPr>
          </a:lstStyle>
          <a:p>
            <a:pPr lvl="0">
              <a:defRPr lang="ko-KR"/>
            </a:pPr>
            <a:r>
              <a:rPr lang="en-US" altLang="en-US"/>
              <a:t>첫째 목차</a:t>
            </a:r>
          </a:p>
          <a:p>
            <a:pPr lvl="0">
              <a:defRPr lang="ko-KR"/>
            </a:pPr>
            <a:r>
              <a:rPr lang="en-US" altLang="en-US"/>
              <a:t>둘째 목차</a:t>
            </a:r>
          </a:p>
          <a:p>
            <a:pPr lvl="0">
              <a:defRPr lang="ko-KR"/>
            </a:pPr>
            <a:r>
              <a:rPr lang="en-US" altLang="en-US"/>
              <a:t>셋째 목차</a:t>
            </a:r>
          </a:p>
          <a:p>
            <a:pPr lvl="0">
              <a:defRPr lang="ko-KR"/>
            </a:pPr>
            <a:r>
              <a:rPr lang="en-US" altLang="en-US"/>
              <a:t>넷째 목차</a:t>
            </a:r>
          </a:p>
          <a:p>
            <a:pPr lvl="0">
              <a:defRPr lang="ko-KR"/>
            </a:pPr>
            <a:r>
              <a:rPr lang="en-US" altLang="en-US"/>
              <a:t>다섯째 목차</a:t>
            </a:r>
          </a:p>
        </p:txBody>
      </p:sp>
      <p:sp>
        <p:nvSpPr>
          <p:cNvPr id="4" name="날짜 개체 틀 3"/>
          <p:cNvSpPr>
            <a:spLocks noGrp="1"/>
          </p:cNvSpPr>
          <p:nvPr>
            <p:ph type="dt" sz="half" idx="10"/>
          </p:nvPr>
        </p:nvSpPr>
        <p:spPr/>
        <p:txBody>
          <a:bodyPr/>
          <a:lstStyle>
            <a:lvl1pPr>
              <a:defRPr>
                <a:solidFill>
                  <a:schemeClr val="tx2">
                    <a:lumMod val="75000"/>
                    <a:lumOff val="25000"/>
                  </a:schemeClr>
                </a:solidFill>
              </a:defRPr>
            </a:lvl1pPr>
          </a:lstStyle>
          <a:p>
            <a:pPr latinLnBrk="0">
              <a:defRPr lang="ko-KR"/>
            </a:pPr>
            <a:fld id="{D5205337-0750-4691-A82A-50FA488C5AFF}" type="datetime1">
              <a:rPr lang="fr-FR" altLang="" smtClean="0"/>
              <a:pPr latinLnBrk="0">
                <a:defRPr lang="ko-KR"/>
              </a:pPr>
              <a:t>25/05/2018</a:t>
            </a:fld>
            <a:endParaRPr lang="fr-FR" altLang=""/>
          </a:p>
        </p:txBody>
      </p:sp>
      <p:sp>
        <p:nvSpPr>
          <p:cNvPr id="5" name="바닥글 개체 틀 4"/>
          <p:cNvSpPr>
            <a:spLocks noGrp="1"/>
          </p:cNvSpPr>
          <p:nvPr>
            <p:ph type="ftr" sz="quarter" idx="11"/>
          </p:nvPr>
        </p:nvSpPr>
        <p:spPr/>
        <p:txBody>
          <a:bodyPr/>
          <a:lstStyle>
            <a:lvl1pPr>
              <a:defRPr>
                <a:solidFill>
                  <a:schemeClr val="tx2">
                    <a:lumMod val="75000"/>
                    <a:lumOff val="25000"/>
                  </a:schemeClr>
                </a:solidFill>
              </a:defRPr>
            </a:lvl1pPr>
          </a:lstStyle>
          <a:p>
            <a:pPr latinLnBrk="0">
              <a:defRPr lang="ko-KR"/>
            </a:pPr>
            <a:endParaRPr lang="fr-FR" altLang=""/>
          </a:p>
        </p:txBody>
      </p:sp>
      <p:sp>
        <p:nvSpPr>
          <p:cNvPr id="6" name="슬라이드 번호 개체 틀 5"/>
          <p:cNvSpPr>
            <a:spLocks noGrp="1"/>
          </p:cNvSpPr>
          <p:nvPr>
            <p:ph type="sldNum" sz="quarter" idx="12"/>
          </p:nvPr>
        </p:nvSpPr>
        <p:spPr/>
        <p:txBody>
          <a:bodyPr/>
          <a:lstStyle>
            <a:lvl1pPr>
              <a:defRPr>
                <a:solidFill>
                  <a:schemeClr val="tx2">
                    <a:lumMod val="75000"/>
                    <a:lumOff val="25000"/>
                  </a:schemeClr>
                </a:solidFill>
              </a:defRPr>
            </a:lvl1pPr>
          </a:lstStyle>
          <a:p>
            <a:pPr latinLnBrk="0">
              <a:defRPr lang="ko-KR"/>
            </a:pPr>
            <a:fld id="{DF28FB93-0A08-4E7D-8E63-9EFA29F1E093}" type="slidenum">
              <a:rPr lang="fr-FR" altLang=""/>
              <a:pPr latinLnBrk="0">
                <a:defRPr lang="ko-KR"/>
              </a:pPr>
              <a:t>‹N°›</a:t>
            </a:fld>
            <a:endParaRPr lang="fr-FR" altLang=""/>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re vertical et texte" type="vertTitleAndTx" preserve="1">
  <p:cSld name="Titre vertical et texte">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10320527" y="571478"/>
            <a:ext cx="1261870" cy="5554683"/>
          </a:xfrm>
        </p:spPr>
        <p:txBody>
          <a:bodyPr vert="eaVert"/>
          <a:lstStyle>
            <a:lvl1pPr algn="ctr">
              <a:defRPr sz="3900"/>
            </a:lvl1pPr>
          </a:lstStyle>
          <a:p>
            <a:pPr lvl="0">
              <a:defRPr lang="ko-KR"/>
            </a:pPr>
            <a:r>
              <a:rPr lang="fr-FR" altLang=""/>
              <a:t>App. 2X pour mod. style titre masque</a:t>
            </a:r>
          </a:p>
        </p:txBody>
      </p:sp>
      <p:sp>
        <p:nvSpPr>
          <p:cNvPr id="3" name="세로 텍스트 개체 틀 2"/>
          <p:cNvSpPr>
            <a:spLocks noGrp="1"/>
          </p:cNvSpPr>
          <p:nvPr>
            <p:ph type="body" orient="vert" idx="1"/>
          </p:nvPr>
        </p:nvSpPr>
        <p:spPr>
          <a:xfrm>
            <a:off x="609599" y="571478"/>
            <a:ext cx="9326879" cy="5554683"/>
          </a:xfrm>
        </p:spPr>
        <p:txBody>
          <a:bodyPr vert="eaVert"/>
          <a:lstStyle/>
          <a:p>
            <a:pPr lvl="0">
              <a:defRPr lang="ko-KR"/>
            </a:pPr>
            <a:r>
              <a:rPr lang="fr-FR" altLang=""/>
              <a:t>Appuyez deux fois pour modifier les styles de texte du masque</a:t>
            </a:r>
          </a:p>
          <a:p>
            <a:pPr lvl="1">
              <a:defRPr lang="ko-KR"/>
            </a:pPr>
            <a:r>
              <a:rPr lang="fr-FR" altLang=""/>
              <a:t>2e niveau</a:t>
            </a:r>
          </a:p>
          <a:p>
            <a:pPr lvl="2">
              <a:defRPr lang="ko-KR"/>
            </a:pPr>
            <a:r>
              <a:rPr lang="fr-FR" altLang=""/>
              <a:t>3e niveau</a:t>
            </a:r>
          </a:p>
          <a:p>
            <a:pPr lvl="3">
              <a:defRPr lang="ko-KR"/>
            </a:pPr>
            <a:r>
              <a:rPr lang="fr-FR" altLang=""/>
              <a:t>4e niveau</a:t>
            </a:r>
          </a:p>
          <a:p>
            <a:pPr lvl="4">
              <a:defRPr lang="ko-KR"/>
            </a:pPr>
            <a:r>
              <a:rPr lang="fr-FR" altLang=""/>
              <a:t>5e niveau</a:t>
            </a:r>
          </a:p>
        </p:txBody>
      </p:sp>
      <p:sp>
        <p:nvSpPr>
          <p:cNvPr id="4" name="날짜 개체 틀 3"/>
          <p:cNvSpPr>
            <a:spLocks noGrp="1"/>
          </p:cNvSpPr>
          <p:nvPr>
            <p:ph type="dt" sz="half" idx="10"/>
          </p:nvPr>
        </p:nvSpPr>
        <p:spPr/>
        <p:txBody>
          <a:bodyPr/>
          <a:lstStyle>
            <a:lvl1pPr>
              <a:defRPr>
                <a:solidFill>
                  <a:schemeClr val="tx2">
                    <a:lumMod val="75000"/>
                    <a:lumOff val="25000"/>
                  </a:schemeClr>
                </a:solidFill>
              </a:defRPr>
            </a:lvl1pPr>
          </a:lstStyle>
          <a:p>
            <a:pPr latinLnBrk="0">
              <a:defRPr lang="ko-KR"/>
            </a:pPr>
            <a:fld id="{4E599375-8A11-4C04-B372-2C0A2FB59B93}" type="datetime1">
              <a:rPr lang="fr-FR" altLang="" smtClean="0"/>
              <a:pPr latinLnBrk="0">
                <a:defRPr lang="ko-KR"/>
              </a:pPr>
              <a:t>25/05/2018</a:t>
            </a:fld>
            <a:endParaRPr lang="fr-FR" altLang=""/>
          </a:p>
        </p:txBody>
      </p:sp>
      <p:sp>
        <p:nvSpPr>
          <p:cNvPr id="5" name="바닥글 개체 틀 4"/>
          <p:cNvSpPr>
            <a:spLocks noGrp="1"/>
          </p:cNvSpPr>
          <p:nvPr>
            <p:ph type="ftr" sz="quarter" idx="11"/>
          </p:nvPr>
        </p:nvSpPr>
        <p:spPr/>
        <p:txBody>
          <a:bodyPr/>
          <a:lstStyle>
            <a:lvl1pPr>
              <a:defRPr>
                <a:solidFill>
                  <a:schemeClr val="tx2">
                    <a:lumMod val="75000"/>
                    <a:lumOff val="25000"/>
                  </a:schemeClr>
                </a:solidFill>
              </a:defRPr>
            </a:lvl1pPr>
          </a:lstStyle>
          <a:p>
            <a:pPr latinLnBrk="0">
              <a:defRPr lang="ko-KR"/>
            </a:pPr>
            <a:endParaRPr lang="fr-FR" altLang=""/>
          </a:p>
        </p:txBody>
      </p:sp>
      <p:sp>
        <p:nvSpPr>
          <p:cNvPr id="6" name="슬라이드 번호 개체 틀 5"/>
          <p:cNvSpPr>
            <a:spLocks noGrp="1"/>
          </p:cNvSpPr>
          <p:nvPr>
            <p:ph type="sldNum" sz="quarter" idx="12"/>
          </p:nvPr>
        </p:nvSpPr>
        <p:spPr/>
        <p:txBody>
          <a:bodyPr/>
          <a:lstStyle>
            <a:lvl1pPr>
              <a:defRPr>
                <a:solidFill>
                  <a:schemeClr val="tx2">
                    <a:lumMod val="75000"/>
                    <a:lumOff val="25000"/>
                  </a:schemeClr>
                </a:solidFill>
              </a:defRPr>
            </a:lvl1pPr>
          </a:lstStyle>
          <a:p>
            <a:pPr latinLnBrk="0">
              <a:defRPr lang="ko-KR"/>
            </a:pPr>
            <a:fld id="{DF28FB93-0A08-4E7D-8E63-9EFA29F1E093}" type="slidenum">
              <a:rPr lang="fr-FR" altLang=""/>
              <a:pPr latinLnBrk="0">
                <a:defRPr lang="ko-KR"/>
              </a:pPr>
              <a:t>‹N°›</a:t>
            </a:fld>
            <a:endParaRPr lang="fr-FR" altLang=""/>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re et contenu" type="obj" preserve="1">
  <p:cSld name="Titre et contenu">
    <p:spTree>
      <p:nvGrpSpPr>
        <p:cNvPr id="1" name=""/>
        <p:cNvGrpSpPr/>
        <p:nvPr/>
      </p:nvGrpSpPr>
      <p:grpSpPr>
        <a:xfrm>
          <a:off x="0" y="0"/>
          <a:ext cx="0" cy="0"/>
          <a:chOff x="0" y="0"/>
          <a:chExt cx="0" cy="0"/>
        </a:xfrm>
      </p:grpSpPr>
      <p:sp>
        <p:nvSpPr>
          <p:cNvPr id="2" name="제목 1"/>
          <p:cNvSpPr>
            <a:spLocks noGrp="1"/>
          </p:cNvSpPr>
          <p:nvPr>
            <p:ph type="title"/>
          </p:nvPr>
        </p:nvSpPr>
        <p:spPr>
          <a:xfrm>
            <a:off x="609599" y="305956"/>
            <a:ext cx="10972799" cy="923924"/>
          </a:xfrm>
        </p:spPr>
        <p:txBody>
          <a:bodyPr/>
          <a:lstStyle>
            <a:lvl1pPr>
              <a:defRPr sz="5000"/>
            </a:lvl1pPr>
          </a:lstStyle>
          <a:p>
            <a:pPr lvl="0">
              <a:defRPr lang="ko-KR"/>
            </a:pPr>
            <a:r>
              <a:rPr lang="fr-FR" altLang=""/>
              <a:t>App. 2X pour mod. style titre masque</a:t>
            </a:r>
          </a:p>
        </p:txBody>
      </p:sp>
      <p:sp>
        <p:nvSpPr>
          <p:cNvPr id="3" name="내용 개체 틀 2"/>
          <p:cNvSpPr>
            <a:spLocks noGrp="1"/>
          </p:cNvSpPr>
          <p:nvPr>
            <p:ph idx="1"/>
          </p:nvPr>
        </p:nvSpPr>
        <p:spPr/>
        <p:txBody>
          <a:bodyPr/>
          <a:lstStyle/>
          <a:p>
            <a:pPr lvl="0">
              <a:defRPr lang="ko-KR"/>
            </a:pPr>
            <a:r>
              <a:rPr lang="fr-FR" altLang=""/>
              <a:t>Appuyez deux fois pour modifier les styles de texte du masque</a:t>
            </a:r>
          </a:p>
          <a:p>
            <a:pPr lvl="1">
              <a:defRPr lang="ko-KR"/>
            </a:pPr>
            <a:r>
              <a:rPr lang="fr-FR" altLang=""/>
              <a:t>2e niveau</a:t>
            </a:r>
          </a:p>
          <a:p>
            <a:pPr lvl="2">
              <a:defRPr lang="ko-KR"/>
            </a:pPr>
            <a:r>
              <a:rPr lang="fr-FR" altLang=""/>
              <a:t>3e niveau</a:t>
            </a:r>
          </a:p>
          <a:p>
            <a:pPr lvl="3">
              <a:defRPr lang="ko-KR"/>
            </a:pPr>
            <a:r>
              <a:rPr lang="fr-FR" altLang=""/>
              <a:t>4e niveau</a:t>
            </a:r>
          </a:p>
          <a:p>
            <a:pPr lvl="4">
              <a:defRPr lang="ko-KR"/>
            </a:pPr>
            <a:r>
              <a:rPr lang="fr-FR" altLang=""/>
              <a:t>5e niveau</a:t>
            </a:r>
          </a:p>
        </p:txBody>
      </p:sp>
      <p:sp>
        <p:nvSpPr>
          <p:cNvPr id="4" name="날짜 개체 틀 3"/>
          <p:cNvSpPr>
            <a:spLocks noGrp="1"/>
          </p:cNvSpPr>
          <p:nvPr>
            <p:ph type="dt" sz="half" idx="10"/>
          </p:nvPr>
        </p:nvSpPr>
        <p:spPr/>
        <p:txBody>
          <a:bodyPr/>
          <a:lstStyle>
            <a:lvl1pPr>
              <a:defRPr>
                <a:solidFill>
                  <a:schemeClr val="tx2">
                    <a:lumMod val="75000"/>
                    <a:lumOff val="25000"/>
                  </a:schemeClr>
                </a:solidFill>
              </a:defRPr>
            </a:lvl1pPr>
          </a:lstStyle>
          <a:p>
            <a:pPr>
              <a:defRPr lang="ko-KR"/>
            </a:pPr>
            <a:fld id="{C3BAE292-F2BD-4412-B750-0C74E64DA4E8}" type="datetime1">
              <a:rPr lang="fr-FR" altLang="" smtClean="0"/>
              <a:pPr>
                <a:defRPr lang="ko-KR"/>
              </a:pPr>
              <a:t>25/05/2018</a:t>
            </a:fld>
            <a:endParaRPr lang="fr-FR" altLang=""/>
          </a:p>
        </p:txBody>
      </p:sp>
      <p:sp>
        <p:nvSpPr>
          <p:cNvPr id="5" name="바닥글 개체 틀 4"/>
          <p:cNvSpPr>
            <a:spLocks noGrp="1"/>
          </p:cNvSpPr>
          <p:nvPr>
            <p:ph type="ftr" sz="quarter" idx="11"/>
          </p:nvPr>
        </p:nvSpPr>
        <p:spPr/>
        <p:txBody>
          <a:bodyPr/>
          <a:lstStyle>
            <a:lvl1pPr>
              <a:defRPr>
                <a:solidFill>
                  <a:schemeClr val="tx2">
                    <a:lumMod val="75000"/>
                    <a:lumOff val="25000"/>
                  </a:schemeClr>
                </a:solidFill>
              </a:defRPr>
            </a:lvl1pPr>
          </a:lstStyle>
          <a:p>
            <a:pPr>
              <a:defRPr lang="ko-KR"/>
            </a:pPr>
            <a:endParaRPr lang="fr-FR" altLang=""/>
          </a:p>
        </p:txBody>
      </p:sp>
      <p:sp>
        <p:nvSpPr>
          <p:cNvPr id="6" name="슬라이드 번호 개체 틀 5"/>
          <p:cNvSpPr>
            <a:spLocks noGrp="1"/>
          </p:cNvSpPr>
          <p:nvPr>
            <p:ph type="sldNum" sz="quarter" idx="12"/>
          </p:nvPr>
        </p:nvSpPr>
        <p:spPr/>
        <p:txBody>
          <a:bodyPr/>
          <a:lstStyle>
            <a:lvl1pPr>
              <a:defRPr>
                <a:solidFill>
                  <a:schemeClr val="tx2">
                    <a:lumMod val="75000"/>
                    <a:lumOff val="25000"/>
                  </a:schemeClr>
                </a:solidFill>
              </a:defRPr>
            </a:lvl1pPr>
          </a:lstStyle>
          <a:p>
            <a:pPr>
              <a:defRPr lang="ko-KR"/>
            </a:pPr>
            <a:fld id="{7689D65B-B557-4199-BC6A-66D78FAB8C53}" type="slidenum">
              <a:rPr lang="fr-FR" altLang=""/>
              <a:pPr>
                <a:defRPr lang="ko-KR"/>
              </a:pPr>
              <a:t>‹N°›</a:t>
            </a:fld>
            <a:endParaRPr lang="fr-FR" altLang=""/>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Vide" type="blank" preserve="1">
  <p:cSld name="Vide">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pPr latinLnBrk="0">
              <a:defRPr lang="ko-KR"/>
            </a:pPr>
            <a:fld id="{D68995E8-0422-4AF2-BAB8-8CED23AC1A46}" type="datetime1">
              <a:rPr lang="fr-FR" altLang="" smtClean="0"/>
              <a:pPr latinLnBrk="0">
                <a:defRPr lang="ko-KR"/>
              </a:pPr>
              <a:t>25/05/2018</a:t>
            </a:fld>
            <a:endParaRPr lang="fr-FR" altLang=""/>
          </a:p>
        </p:txBody>
      </p:sp>
      <p:sp>
        <p:nvSpPr>
          <p:cNvPr id="3" name="바닥글 개체 틀 2"/>
          <p:cNvSpPr>
            <a:spLocks noGrp="1"/>
          </p:cNvSpPr>
          <p:nvPr>
            <p:ph type="ftr" sz="quarter" idx="11"/>
          </p:nvPr>
        </p:nvSpPr>
        <p:spPr/>
        <p:txBody>
          <a:bodyPr/>
          <a:lstStyle/>
          <a:p>
            <a:pPr latinLnBrk="0">
              <a:defRPr lang="ko-KR"/>
            </a:pPr>
            <a:endParaRPr lang="fr-FR" altLang=""/>
          </a:p>
        </p:txBody>
      </p:sp>
      <p:sp>
        <p:nvSpPr>
          <p:cNvPr id="4" name="슬라이드 번호 개체 틀 3"/>
          <p:cNvSpPr>
            <a:spLocks noGrp="1"/>
          </p:cNvSpPr>
          <p:nvPr>
            <p:ph type="sldNum" sz="quarter" idx="12"/>
          </p:nvPr>
        </p:nvSpPr>
        <p:spPr/>
        <p:txBody>
          <a:bodyPr/>
          <a:lstStyle/>
          <a:p>
            <a:pPr latinLnBrk="0">
              <a:defRPr lang="ko-KR"/>
            </a:pPr>
            <a:fld id="{7689D65B-B557-4199-BC6A-66D78FAB8C53}" type="slidenum">
              <a:rPr lang="fr-FR" altLang=""/>
              <a:pPr latinLnBrk="0">
                <a:defRPr lang="ko-KR"/>
              </a:pPr>
              <a:t>‹N°›</a:t>
            </a:fld>
            <a:endParaRPr lang="fr-FR" altLang=""/>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En-tête de section" type="secHead" preserve="1">
  <p:cSld name="En-tête de section">
    <p:spTree>
      <p:nvGrpSpPr>
        <p:cNvPr id="1" name=""/>
        <p:cNvGrpSpPr/>
        <p:nvPr/>
      </p:nvGrpSpPr>
      <p:grpSpPr>
        <a:xfrm>
          <a:off x="0" y="0"/>
          <a:ext cx="0" cy="0"/>
          <a:chOff x="0" y="0"/>
          <a:chExt cx="0" cy="0"/>
        </a:xfrm>
      </p:grpSpPr>
      <p:grpSp>
        <p:nvGrpSpPr>
          <p:cNvPr id="7" name="그룹 6"/>
          <p:cNvGrpSpPr/>
          <p:nvPr/>
        </p:nvGrpSpPr>
        <p:grpSpPr>
          <a:xfrm>
            <a:off x="-22569" y="0"/>
            <a:ext cx="6790338" cy="6943724"/>
            <a:chOff x="-16927" y="0"/>
            <a:chExt cx="5092754" cy="6943724"/>
          </a:xfrm>
        </p:grpSpPr>
        <p:sp>
          <p:nvSpPr>
            <p:cNvPr id="8" name="Freeform 6"/>
            <p:cNvSpPr>
              <a:spLocks noEditPoints="1"/>
            </p:cNvSpPr>
            <p:nvPr/>
          </p:nvSpPr>
          <p:spPr>
            <a:xfrm flipV="1">
              <a:off x="-16927" y="3581401"/>
              <a:ext cx="5085353" cy="3276599"/>
            </a:xfrm>
            <a:custGeom>
              <a:avLst/>
              <a:gdLst/>
              <a:ahLst/>
              <a:cxnLst>
                <a:cxn ang="0">
                  <a:pos x="8" y="0"/>
                </a:cxn>
                <a:cxn ang="0">
                  <a:pos x="0" y="3710"/>
                </a:cxn>
                <a:cxn ang="0">
                  <a:pos x="22" y="3628"/>
                </a:cxn>
                <a:cxn ang="0">
                  <a:pos x="64" y="3488"/>
                </a:cxn>
                <a:cxn ang="0">
                  <a:pos x="136" y="3294"/>
                </a:cxn>
                <a:cxn ang="0">
                  <a:pos x="212" y="3116"/>
                </a:cxn>
                <a:cxn ang="0">
                  <a:pos x="274" y="2986"/>
                </a:cxn>
                <a:cxn ang="0">
                  <a:pos x="348" y="2846"/>
                </a:cxn>
                <a:cxn ang="0">
                  <a:pos x="432" y="2700"/>
                </a:cxn>
                <a:cxn ang="0">
                  <a:pos x="528" y="2548"/>
                </a:cxn>
                <a:cxn ang="0">
                  <a:pos x="636" y="2390"/>
                </a:cxn>
                <a:cxn ang="0">
                  <a:pos x="756" y="2228"/>
                </a:cxn>
                <a:cxn ang="0">
                  <a:pos x="892" y="2064"/>
                </a:cxn>
                <a:cxn ang="0">
                  <a:pos x="1040" y="1898"/>
                </a:cxn>
                <a:cxn ang="0">
                  <a:pos x="1204" y="1730"/>
                </a:cxn>
                <a:cxn ang="0">
                  <a:pos x="1384" y="1566"/>
                </a:cxn>
                <a:cxn ang="0">
                  <a:pos x="1580" y="1402"/>
                </a:cxn>
                <a:cxn ang="0">
                  <a:pos x="1794" y="1240"/>
                </a:cxn>
                <a:cxn ang="0">
                  <a:pos x="2024" y="1084"/>
                </a:cxn>
                <a:cxn ang="0">
                  <a:pos x="2274" y="934"/>
                </a:cxn>
                <a:cxn ang="0">
                  <a:pos x="2542" y="790"/>
                </a:cxn>
                <a:cxn ang="0">
                  <a:pos x="2830" y="654"/>
                </a:cxn>
                <a:cxn ang="0">
                  <a:pos x="3140" y="526"/>
                </a:cxn>
                <a:cxn ang="0">
                  <a:pos x="3468" y="410"/>
                </a:cxn>
                <a:cxn ang="0">
                  <a:pos x="3820" y="304"/>
                </a:cxn>
                <a:cxn ang="0">
                  <a:pos x="4194" y="210"/>
                </a:cxn>
                <a:cxn ang="0">
                  <a:pos x="4590" y="132"/>
                </a:cxn>
                <a:cxn ang="0">
                  <a:pos x="5012" y="66"/>
                </a:cxn>
                <a:cxn ang="0">
                  <a:pos x="5230" y="40"/>
                </a:cxn>
                <a:cxn ang="0">
                  <a:pos x="5456" y="18"/>
                </a:cxn>
                <a:cxn ang="0">
                  <a:pos x="5688" y="0"/>
                </a:cxn>
                <a:cxn ang="0">
                  <a:pos x="5688" y="0"/>
                </a:cxn>
              </a:cxnLst>
              <a:rect l="0" t="0" r="r" b="b"/>
              <a:pathLst>
                <a:path w="5688" h="3710">
                  <a:moveTo>
                    <a:pt x="5688" y="0"/>
                  </a:moveTo>
                  <a:lnTo>
                    <a:pt x="8" y="0"/>
                  </a:lnTo>
                  <a:lnTo>
                    <a:pt x="0" y="3710"/>
                  </a:lnTo>
                  <a:lnTo>
                    <a:pt x="0" y="3710"/>
                  </a:lnTo>
                  <a:lnTo>
                    <a:pt x="10" y="3672"/>
                  </a:lnTo>
                  <a:lnTo>
                    <a:pt x="22" y="3628"/>
                  </a:lnTo>
                  <a:lnTo>
                    <a:pt x="40" y="3566"/>
                  </a:lnTo>
                  <a:lnTo>
                    <a:pt x="64" y="3488"/>
                  </a:lnTo>
                  <a:lnTo>
                    <a:pt x="96" y="3396"/>
                  </a:lnTo>
                  <a:lnTo>
                    <a:pt x="136" y="3294"/>
                  </a:lnTo>
                  <a:lnTo>
                    <a:pt x="184" y="3178"/>
                  </a:lnTo>
                  <a:lnTo>
                    <a:pt x="212" y="3116"/>
                  </a:lnTo>
                  <a:lnTo>
                    <a:pt x="242" y="3052"/>
                  </a:lnTo>
                  <a:lnTo>
                    <a:pt x="274" y="2986"/>
                  </a:lnTo>
                  <a:lnTo>
                    <a:pt x="310" y="2918"/>
                  </a:lnTo>
                  <a:lnTo>
                    <a:pt x="348" y="2846"/>
                  </a:lnTo>
                  <a:lnTo>
                    <a:pt x="388" y="2774"/>
                  </a:lnTo>
                  <a:lnTo>
                    <a:pt x="432" y="2700"/>
                  </a:lnTo>
                  <a:lnTo>
                    <a:pt x="478" y="2624"/>
                  </a:lnTo>
                  <a:lnTo>
                    <a:pt x="528" y="2548"/>
                  </a:lnTo>
                  <a:lnTo>
                    <a:pt x="580" y="2470"/>
                  </a:lnTo>
                  <a:lnTo>
                    <a:pt x="636" y="2390"/>
                  </a:lnTo>
                  <a:lnTo>
                    <a:pt x="694" y="2310"/>
                  </a:lnTo>
                  <a:lnTo>
                    <a:pt x="756" y="2228"/>
                  </a:lnTo>
                  <a:lnTo>
                    <a:pt x="822" y="2146"/>
                  </a:lnTo>
                  <a:lnTo>
                    <a:pt x="892" y="2064"/>
                  </a:lnTo>
                  <a:lnTo>
                    <a:pt x="964" y="1980"/>
                  </a:lnTo>
                  <a:lnTo>
                    <a:pt x="1040" y="1898"/>
                  </a:lnTo>
                  <a:lnTo>
                    <a:pt x="1120" y="1814"/>
                  </a:lnTo>
                  <a:lnTo>
                    <a:pt x="1204" y="1730"/>
                  </a:lnTo>
                  <a:lnTo>
                    <a:pt x="1292" y="1648"/>
                  </a:lnTo>
                  <a:lnTo>
                    <a:pt x="1384" y="1566"/>
                  </a:lnTo>
                  <a:lnTo>
                    <a:pt x="1480" y="1482"/>
                  </a:lnTo>
                  <a:lnTo>
                    <a:pt x="1580" y="1402"/>
                  </a:lnTo>
                  <a:lnTo>
                    <a:pt x="1684" y="1320"/>
                  </a:lnTo>
                  <a:lnTo>
                    <a:pt x="1794" y="1240"/>
                  </a:lnTo>
                  <a:lnTo>
                    <a:pt x="1906" y="1162"/>
                  </a:lnTo>
                  <a:lnTo>
                    <a:pt x="2024" y="1084"/>
                  </a:lnTo>
                  <a:lnTo>
                    <a:pt x="2146" y="1008"/>
                  </a:lnTo>
                  <a:lnTo>
                    <a:pt x="2274" y="934"/>
                  </a:lnTo>
                  <a:lnTo>
                    <a:pt x="2406" y="860"/>
                  </a:lnTo>
                  <a:lnTo>
                    <a:pt x="2542" y="790"/>
                  </a:lnTo>
                  <a:lnTo>
                    <a:pt x="2684" y="720"/>
                  </a:lnTo>
                  <a:lnTo>
                    <a:pt x="2830" y="654"/>
                  </a:lnTo>
                  <a:lnTo>
                    <a:pt x="2982" y="588"/>
                  </a:lnTo>
                  <a:lnTo>
                    <a:pt x="3140" y="526"/>
                  </a:lnTo>
                  <a:lnTo>
                    <a:pt x="3302" y="466"/>
                  </a:lnTo>
                  <a:lnTo>
                    <a:pt x="3468" y="410"/>
                  </a:lnTo>
                  <a:lnTo>
                    <a:pt x="3642" y="354"/>
                  </a:lnTo>
                  <a:lnTo>
                    <a:pt x="3820" y="304"/>
                  </a:lnTo>
                  <a:lnTo>
                    <a:pt x="4004" y="256"/>
                  </a:lnTo>
                  <a:lnTo>
                    <a:pt x="4194" y="210"/>
                  </a:lnTo>
                  <a:lnTo>
                    <a:pt x="4390" y="170"/>
                  </a:lnTo>
                  <a:lnTo>
                    <a:pt x="4590" y="132"/>
                  </a:lnTo>
                  <a:lnTo>
                    <a:pt x="4798" y="98"/>
                  </a:lnTo>
                  <a:lnTo>
                    <a:pt x="5012" y="66"/>
                  </a:lnTo>
                  <a:lnTo>
                    <a:pt x="5120" y="54"/>
                  </a:lnTo>
                  <a:lnTo>
                    <a:pt x="5230" y="40"/>
                  </a:lnTo>
                  <a:lnTo>
                    <a:pt x="5344" y="28"/>
                  </a:lnTo>
                  <a:lnTo>
                    <a:pt x="5456" y="18"/>
                  </a:lnTo>
                  <a:lnTo>
                    <a:pt x="5572" y="8"/>
                  </a:lnTo>
                  <a:lnTo>
                    <a:pt x="5688" y="0"/>
                  </a:lnTo>
                  <a:moveTo>
                    <a:pt x="5688" y="0"/>
                  </a:moveTo>
                  <a:lnTo>
                    <a:pt x="5688" y="0"/>
                  </a:lnTo>
                </a:path>
              </a:pathLst>
            </a:custGeom>
            <a:solidFill>
              <a:schemeClr val="accent1">
                <a:lumMod val="60000"/>
                <a:lumOff val="40000"/>
                <a:alpha val="72000"/>
              </a:schemeClr>
            </a:solidFill>
            <a:ln w="9525">
              <a:noFill/>
              <a:round/>
            </a:ln>
            <a:effectLst>
              <a:outerShdw blurRad="50800" dist="38100" dir="18900000" algn="bl" rotWithShape="0">
                <a:prstClr val="black">
                  <a:alpha val="40000"/>
                </a:prstClr>
              </a:outerShdw>
            </a:effectLst>
          </p:spPr>
          <p:txBody>
            <a:bodyPr anchor="ctr"/>
            <a:lstStyle/>
            <a:p>
              <a:pPr algn="ctr" latinLnBrk="0">
                <a:defRPr lang="ko-KR"/>
              </a:pPr>
              <a:endParaRPr lang="fr-FR" altLang=""/>
            </a:p>
          </p:txBody>
        </p:sp>
        <p:sp>
          <p:nvSpPr>
            <p:cNvPr id="9" name="Freeform 12"/>
            <p:cNvSpPr>
              <a:spLocks noEditPoints="1"/>
            </p:cNvSpPr>
            <p:nvPr/>
          </p:nvSpPr>
          <p:spPr>
            <a:xfrm flipV="1">
              <a:off x="-9526" y="4492843"/>
              <a:ext cx="5085353" cy="2365157"/>
            </a:xfrm>
            <a:custGeom>
              <a:avLst/>
              <a:gdLst/>
              <a:ahLst/>
              <a:cxnLst>
                <a:cxn ang="0">
                  <a:pos x="5688" y="0"/>
                </a:cxn>
                <a:cxn ang="0">
                  <a:pos x="8" y="0"/>
                </a:cxn>
                <a:cxn ang="0">
                  <a:pos x="0" y="2678"/>
                </a:cxn>
                <a:cxn ang="0">
                  <a:pos x="0" y="2678"/>
                </a:cxn>
                <a:cxn ang="0">
                  <a:pos x="10" y="2652"/>
                </a:cxn>
                <a:cxn ang="0">
                  <a:pos x="22" y="2618"/>
                </a:cxn>
                <a:cxn ang="0">
                  <a:pos x="40" y="2574"/>
                </a:cxn>
                <a:cxn ang="0">
                  <a:pos x="64" y="2518"/>
                </a:cxn>
                <a:cxn ang="0">
                  <a:pos x="96" y="2452"/>
                </a:cxn>
                <a:cxn ang="0">
                  <a:pos x="136" y="2378"/>
                </a:cxn>
                <a:cxn ang="0">
                  <a:pos x="184" y="2294"/>
                </a:cxn>
                <a:cxn ang="0">
                  <a:pos x="242" y="2204"/>
                </a:cxn>
                <a:cxn ang="0">
                  <a:pos x="274" y="2156"/>
                </a:cxn>
                <a:cxn ang="0">
                  <a:pos x="310" y="2106"/>
                </a:cxn>
                <a:cxn ang="0">
                  <a:pos x="348" y="2056"/>
                </a:cxn>
                <a:cxn ang="0">
                  <a:pos x="388" y="2002"/>
                </a:cxn>
                <a:cxn ang="0">
                  <a:pos x="432" y="1950"/>
                </a:cxn>
                <a:cxn ang="0">
                  <a:pos x="478" y="1894"/>
                </a:cxn>
                <a:cxn ang="0">
                  <a:pos x="528" y="1840"/>
                </a:cxn>
                <a:cxn ang="0">
                  <a:pos x="580" y="1782"/>
                </a:cxn>
                <a:cxn ang="0">
                  <a:pos x="636" y="1726"/>
                </a:cxn>
                <a:cxn ang="0">
                  <a:pos x="694" y="1668"/>
                </a:cxn>
                <a:cxn ang="0">
                  <a:pos x="756" y="1608"/>
                </a:cxn>
                <a:cxn ang="0">
                  <a:pos x="822" y="1550"/>
                </a:cxn>
                <a:cxn ang="0">
                  <a:pos x="892" y="1490"/>
                </a:cxn>
                <a:cxn ang="0">
                  <a:pos x="964" y="1430"/>
                </a:cxn>
                <a:cxn ang="0">
                  <a:pos x="1040" y="1370"/>
                </a:cxn>
                <a:cxn ang="0">
                  <a:pos x="1120" y="1310"/>
                </a:cxn>
                <a:cxn ang="0">
                  <a:pos x="1204" y="1250"/>
                </a:cxn>
                <a:cxn ang="0">
                  <a:pos x="1292" y="1190"/>
                </a:cxn>
                <a:cxn ang="0">
                  <a:pos x="1384" y="1130"/>
                </a:cxn>
                <a:cxn ang="0">
                  <a:pos x="1480" y="1070"/>
                </a:cxn>
                <a:cxn ang="0">
                  <a:pos x="1580" y="1012"/>
                </a:cxn>
                <a:cxn ang="0">
                  <a:pos x="1684" y="954"/>
                </a:cxn>
                <a:cxn ang="0">
                  <a:pos x="1794" y="896"/>
                </a:cxn>
                <a:cxn ang="0">
                  <a:pos x="1906" y="840"/>
                </a:cxn>
                <a:cxn ang="0">
                  <a:pos x="2024" y="784"/>
                </a:cxn>
                <a:cxn ang="0">
                  <a:pos x="2146" y="728"/>
                </a:cxn>
                <a:cxn ang="0">
                  <a:pos x="2274" y="674"/>
                </a:cxn>
                <a:cxn ang="0">
                  <a:pos x="2406" y="622"/>
                </a:cxn>
                <a:cxn ang="0">
                  <a:pos x="2542" y="570"/>
                </a:cxn>
                <a:cxn ang="0">
                  <a:pos x="2684" y="520"/>
                </a:cxn>
                <a:cxn ang="0">
                  <a:pos x="2830" y="472"/>
                </a:cxn>
                <a:cxn ang="0">
                  <a:pos x="2982" y="426"/>
                </a:cxn>
                <a:cxn ang="0">
                  <a:pos x="3140" y="380"/>
                </a:cxn>
                <a:cxn ang="0">
                  <a:pos x="3302" y="336"/>
                </a:cxn>
                <a:cxn ang="0">
                  <a:pos x="3468" y="296"/>
                </a:cxn>
                <a:cxn ang="0">
                  <a:pos x="3642" y="256"/>
                </a:cxn>
                <a:cxn ang="0">
                  <a:pos x="3820" y="220"/>
                </a:cxn>
                <a:cxn ang="0">
                  <a:pos x="4004" y="184"/>
                </a:cxn>
                <a:cxn ang="0">
                  <a:pos x="4194" y="152"/>
                </a:cxn>
                <a:cxn ang="0">
                  <a:pos x="4390" y="122"/>
                </a:cxn>
                <a:cxn ang="0">
                  <a:pos x="4590" y="94"/>
                </a:cxn>
                <a:cxn ang="0">
                  <a:pos x="4798" y="70"/>
                </a:cxn>
                <a:cxn ang="0">
                  <a:pos x="5012" y="48"/>
                </a:cxn>
                <a:cxn ang="0">
                  <a:pos x="5230" y="30"/>
                </a:cxn>
                <a:cxn ang="0">
                  <a:pos x="5456" y="14"/>
                </a:cxn>
                <a:cxn ang="0">
                  <a:pos x="5688" y="0"/>
                </a:cxn>
                <a:cxn ang="0">
                  <a:pos x="5688" y="0"/>
                </a:cxn>
                <a:cxn ang="0">
                  <a:pos x="5688" y="0"/>
                </a:cxn>
              </a:cxnLst>
              <a:rect l="0" t="0" r="r" b="b"/>
              <a:pathLst>
                <a:path w="5688" h="2678">
                  <a:moveTo>
                    <a:pt x="5688" y="0"/>
                  </a:moveTo>
                  <a:lnTo>
                    <a:pt x="8" y="0"/>
                  </a:lnTo>
                  <a:lnTo>
                    <a:pt x="0" y="2678"/>
                  </a:lnTo>
                  <a:lnTo>
                    <a:pt x="0" y="2678"/>
                  </a:lnTo>
                  <a:lnTo>
                    <a:pt x="10" y="2652"/>
                  </a:lnTo>
                  <a:lnTo>
                    <a:pt x="22" y="2618"/>
                  </a:lnTo>
                  <a:lnTo>
                    <a:pt x="40" y="2574"/>
                  </a:lnTo>
                  <a:lnTo>
                    <a:pt x="64" y="2518"/>
                  </a:lnTo>
                  <a:lnTo>
                    <a:pt x="96" y="2452"/>
                  </a:lnTo>
                  <a:lnTo>
                    <a:pt x="136" y="2378"/>
                  </a:lnTo>
                  <a:lnTo>
                    <a:pt x="184" y="2294"/>
                  </a:lnTo>
                  <a:lnTo>
                    <a:pt x="242" y="2204"/>
                  </a:lnTo>
                  <a:lnTo>
                    <a:pt x="274" y="2156"/>
                  </a:lnTo>
                  <a:lnTo>
                    <a:pt x="310" y="2106"/>
                  </a:lnTo>
                  <a:lnTo>
                    <a:pt x="348" y="2056"/>
                  </a:lnTo>
                  <a:lnTo>
                    <a:pt x="388" y="2002"/>
                  </a:lnTo>
                  <a:lnTo>
                    <a:pt x="432" y="1950"/>
                  </a:lnTo>
                  <a:lnTo>
                    <a:pt x="478" y="1894"/>
                  </a:lnTo>
                  <a:lnTo>
                    <a:pt x="528" y="1840"/>
                  </a:lnTo>
                  <a:lnTo>
                    <a:pt x="580" y="1782"/>
                  </a:lnTo>
                  <a:lnTo>
                    <a:pt x="636" y="1726"/>
                  </a:lnTo>
                  <a:lnTo>
                    <a:pt x="694" y="1668"/>
                  </a:lnTo>
                  <a:lnTo>
                    <a:pt x="756" y="1608"/>
                  </a:lnTo>
                  <a:lnTo>
                    <a:pt x="822" y="1550"/>
                  </a:lnTo>
                  <a:lnTo>
                    <a:pt x="892" y="1490"/>
                  </a:lnTo>
                  <a:lnTo>
                    <a:pt x="964" y="1430"/>
                  </a:lnTo>
                  <a:lnTo>
                    <a:pt x="1040" y="1370"/>
                  </a:lnTo>
                  <a:lnTo>
                    <a:pt x="1120" y="1310"/>
                  </a:lnTo>
                  <a:lnTo>
                    <a:pt x="1204" y="1250"/>
                  </a:lnTo>
                  <a:lnTo>
                    <a:pt x="1292" y="1190"/>
                  </a:lnTo>
                  <a:lnTo>
                    <a:pt x="1384" y="1130"/>
                  </a:lnTo>
                  <a:lnTo>
                    <a:pt x="1480" y="1070"/>
                  </a:lnTo>
                  <a:lnTo>
                    <a:pt x="1580" y="1012"/>
                  </a:lnTo>
                  <a:lnTo>
                    <a:pt x="1684" y="954"/>
                  </a:lnTo>
                  <a:lnTo>
                    <a:pt x="1794" y="896"/>
                  </a:lnTo>
                  <a:lnTo>
                    <a:pt x="1906" y="840"/>
                  </a:lnTo>
                  <a:lnTo>
                    <a:pt x="2024" y="784"/>
                  </a:lnTo>
                  <a:lnTo>
                    <a:pt x="2146" y="728"/>
                  </a:lnTo>
                  <a:lnTo>
                    <a:pt x="2274" y="674"/>
                  </a:lnTo>
                  <a:lnTo>
                    <a:pt x="2406" y="622"/>
                  </a:lnTo>
                  <a:lnTo>
                    <a:pt x="2542" y="570"/>
                  </a:lnTo>
                  <a:lnTo>
                    <a:pt x="2684" y="520"/>
                  </a:lnTo>
                  <a:lnTo>
                    <a:pt x="2830" y="472"/>
                  </a:lnTo>
                  <a:lnTo>
                    <a:pt x="2982" y="426"/>
                  </a:lnTo>
                  <a:lnTo>
                    <a:pt x="3140" y="380"/>
                  </a:lnTo>
                  <a:lnTo>
                    <a:pt x="3302" y="336"/>
                  </a:lnTo>
                  <a:lnTo>
                    <a:pt x="3468" y="296"/>
                  </a:lnTo>
                  <a:lnTo>
                    <a:pt x="3642" y="256"/>
                  </a:lnTo>
                  <a:lnTo>
                    <a:pt x="3820" y="220"/>
                  </a:lnTo>
                  <a:lnTo>
                    <a:pt x="4004" y="184"/>
                  </a:lnTo>
                  <a:lnTo>
                    <a:pt x="4194" y="152"/>
                  </a:lnTo>
                  <a:lnTo>
                    <a:pt x="4390" y="122"/>
                  </a:lnTo>
                  <a:lnTo>
                    <a:pt x="4590" y="94"/>
                  </a:lnTo>
                  <a:lnTo>
                    <a:pt x="4798" y="70"/>
                  </a:lnTo>
                  <a:lnTo>
                    <a:pt x="5012" y="48"/>
                  </a:lnTo>
                  <a:lnTo>
                    <a:pt x="5230" y="30"/>
                  </a:lnTo>
                  <a:lnTo>
                    <a:pt x="5456" y="14"/>
                  </a:lnTo>
                  <a:lnTo>
                    <a:pt x="5688" y="0"/>
                  </a:lnTo>
                  <a:moveTo>
                    <a:pt x="5688" y="0"/>
                  </a:moveTo>
                  <a:lnTo>
                    <a:pt x="5688" y="0"/>
                  </a:lnTo>
                </a:path>
              </a:pathLst>
            </a:custGeom>
            <a:solidFill>
              <a:schemeClr val="accent4">
                <a:lumMod val="75000"/>
                <a:alpha val="60000"/>
              </a:schemeClr>
            </a:solidFill>
            <a:ln w="9525">
              <a:noFill/>
              <a:round/>
            </a:ln>
            <a:effectLst>
              <a:outerShdw blurRad="50800" dist="38100" dir="18900000" algn="bl" rotWithShape="0">
                <a:prstClr val="black">
                  <a:alpha val="40000"/>
                </a:prstClr>
              </a:outerShdw>
            </a:effectLst>
          </p:spPr>
          <p:txBody>
            <a:bodyPr anchor="ctr"/>
            <a:lstStyle/>
            <a:p>
              <a:pPr algn="ctr" latinLnBrk="0">
                <a:defRPr lang="ko-KR"/>
              </a:pPr>
              <a:endParaRPr lang="fr-FR" altLang=""/>
            </a:p>
          </p:txBody>
        </p:sp>
        <p:sp>
          <p:nvSpPr>
            <p:cNvPr id="10" name="Freeform 9"/>
            <p:cNvSpPr/>
            <p:nvPr/>
          </p:nvSpPr>
          <p:spPr>
            <a:xfrm>
              <a:off x="0" y="0"/>
              <a:ext cx="3286125" cy="6858000"/>
            </a:xfrm>
            <a:custGeom>
              <a:avLst/>
              <a:gdLst/>
              <a:ahLst/>
              <a:cxnLst>
                <a:cxn ang="0">
                  <a:pos x="0" y="0"/>
                </a:cxn>
                <a:cxn ang="0">
                  <a:pos x="2070" y="4320"/>
                </a:cxn>
                <a:cxn ang="0">
                  <a:pos x="2003" y="4306"/>
                </a:cxn>
                <a:cxn ang="0">
                  <a:pos x="1875" y="4277"/>
                </a:cxn>
                <a:cxn ang="0">
                  <a:pos x="1751" y="4241"/>
                </a:cxn>
                <a:cxn ang="0">
                  <a:pos x="1633" y="4203"/>
                </a:cxn>
                <a:cxn ang="0">
                  <a:pos x="1520" y="4161"/>
                </a:cxn>
                <a:cxn ang="0">
                  <a:pos x="1414" y="4113"/>
                </a:cxn>
                <a:cxn ang="0">
                  <a:pos x="1311" y="4061"/>
                </a:cxn>
                <a:cxn ang="0">
                  <a:pos x="1215" y="4008"/>
                </a:cxn>
                <a:cxn ang="0">
                  <a:pos x="1122" y="3950"/>
                </a:cxn>
                <a:cxn ang="0">
                  <a:pos x="1037" y="3888"/>
                </a:cxn>
                <a:cxn ang="0">
                  <a:pos x="954" y="3823"/>
                </a:cxn>
                <a:cxn ang="0">
                  <a:pos x="876" y="3754"/>
                </a:cxn>
                <a:cxn ang="0">
                  <a:pos x="804" y="3684"/>
                </a:cxn>
                <a:cxn ang="0">
                  <a:pos x="735" y="3610"/>
                </a:cxn>
                <a:cxn ang="0">
                  <a:pos x="670" y="3535"/>
                </a:cxn>
                <a:cxn ang="0">
                  <a:pos x="610" y="3456"/>
                </a:cxn>
                <a:cxn ang="0">
                  <a:pos x="555" y="3375"/>
                </a:cxn>
                <a:cxn ang="0">
                  <a:pos x="502" y="3293"/>
                </a:cxn>
                <a:cxn ang="0">
                  <a:pos x="454" y="3207"/>
                </a:cxn>
                <a:cxn ang="0">
                  <a:pos x="389" y="3077"/>
                </a:cxn>
                <a:cxn ang="0">
                  <a:pos x="314" y="2899"/>
                </a:cxn>
                <a:cxn ang="0">
                  <a:pos x="252" y="2715"/>
                </a:cxn>
                <a:cxn ang="0">
                  <a:pos x="202" y="2527"/>
                </a:cxn>
                <a:cxn ang="0">
                  <a:pos x="163" y="2338"/>
                </a:cxn>
                <a:cxn ang="0">
                  <a:pos x="135" y="2146"/>
                </a:cxn>
                <a:cxn ang="0">
                  <a:pos x="117" y="1956"/>
                </a:cxn>
                <a:cxn ang="0">
                  <a:pos x="105" y="1767"/>
                </a:cxn>
                <a:cxn ang="0">
                  <a:pos x="103" y="1582"/>
                </a:cxn>
                <a:cxn ang="0">
                  <a:pos x="106" y="1401"/>
                </a:cxn>
                <a:cxn ang="0">
                  <a:pos x="115" y="1224"/>
                </a:cxn>
                <a:cxn ang="0">
                  <a:pos x="129" y="1054"/>
                </a:cxn>
                <a:cxn ang="0">
                  <a:pos x="147" y="893"/>
                </a:cxn>
                <a:cxn ang="0">
                  <a:pos x="190" y="598"/>
                </a:cxn>
                <a:cxn ang="0">
                  <a:pos x="236" y="353"/>
                </a:cxn>
                <a:cxn ang="0">
                  <a:pos x="278" y="165"/>
                </a:cxn>
                <a:cxn ang="0">
                  <a:pos x="308" y="43"/>
                </a:cxn>
              </a:cxnLst>
              <a:rect l="0" t="0" r="r" b="b"/>
              <a:pathLst>
                <a:path w="2070" h="4320">
                  <a:moveTo>
                    <a:pt x="320" y="0"/>
                  </a:moveTo>
                  <a:lnTo>
                    <a:pt x="0" y="0"/>
                  </a:lnTo>
                  <a:lnTo>
                    <a:pt x="2" y="4320"/>
                  </a:lnTo>
                  <a:lnTo>
                    <a:pt x="2070" y="4320"/>
                  </a:lnTo>
                  <a:lnTo>
                    <a:pt x="2070" y="4320"/>
                  </a:lnTo>
                  <a:lnTo>
                    <a:pt x="2003" y="4306"/>
                  </a:lnTo>
                  <a:lnTo>
                    <a:pt x="1938" y="4293"/>
                  </a:lnTo>
                  <a:lnTo>
                    <a:pt x="1875" y="4277"/>
                  </a:lnTo>
                  <a:lnTo>
                    <a:pt x="1811" y="4260"/>
                  </a:lnTo>
                  <a:lnTo>
                    <a:pt x="1751" y="4241"/>
                  </a:lnTo>
                  <a:lnTo>
                    <a:pt x="1691" y="4222"/>
                  </a:lnTo>
                  <a:lnTo>
                    <a:pt x="1633" y="4203"/>
                  </a:lnTo>
                  <a:lnTo>
                    <a:pt x="1576" y="4181"/>
                  </a:lnTo>
                  <a:lnTo>
                    <a:pt x="1520" y="4161"/>
                  </a:lnTo>
                  <a:lnTo>
                    <a:pt x="1467" y="4137"/>
                  </a:lnTo>
                  <a:lnTo>
                    <a:pt x="1414" y="4113"/>
                  </a:lnTo>
                  <a:lnTo>
                    <a:pt x="1362" y="4089"/>
                  </a:lnTo>
                  <a:lnTo>
                    <a:pt x="1311" y="4061"/>
                  </a:lnTo>
                  <a:lnTo>
                    <a:pt x="1263" y="4035"/>
                  </a:lnTo>
                  <a:lnTo>
                    <a:pt x="1215" y="4008"/>
                  </a:lnTo>
                  <a:lnTo>
                    <a:pt x="1169" y="3979"/>
                  </a:lnTo>
                  <a:lnTo>
                    <a:pt x="1122" y="3950"/>
                  </a:lnTo>
                  <a:lnTo>
                    <a:pt x="1080" y="3919"/>
                  </a:lnTo>
                  <a:lnTo>
                    <a:pt x="1037" y="3888"/>
                  </a:lnTo>
                  <a:lnTo>
                    <a:pt x="994" y="3855"/>
                  </a:lnTo>
                  <a:lnTo>
                    <a:pt x="954" y="3823"/>
                  </a:lnTo>
                  <a:lnTo>
                    <a:pt x="915" y="3789"/>
                  </a:lnTo>
                  <a:lnTo>
                    <a:pt x="876" y="3754"/>
                  </a:lnTo>
                  <a:lnTo>
                    <a:pt x="840" y="3720"/>
                  </a:lnTo>
                  <a:lnTo>
                    <a:pt x="804" y="3684"/>
                  </a:lnTo>
                  <a:lnTo>
                    <a:pt x="769" y="3648"/>
                  </a:lnTo>
                  <a:lnTo>
                    <a:pt x="735" y="3610"/>
                  </a:lnTo>
                  <a:lnTo>
                    <a:pt x="703" y="3573"/>
                  </a:lnTo>
                  <a:lnTo>
                    <a:pt x="670" y="3535"/>
                  </a:lnTo>
                  <a:lnTo>
                    <a:pt x="641" y="3495"/>
                  </a:lnTo>
                  <a:lnTo>
                    <a:pt x="610" y="3456"/>
                  </a:lnTo>
                  <a:lnTo>
                    <a:pt x="583" y="3417"/>
                  </a:lnTo>
                  <a:lnTo>
                    <a:pt x="555" y="3375"/>
                  </a:lnTo>
                  <a:lnTo>
                    <a:pt x="528" y="3334"/>
                  </a:lnTo>
                  <a:lnTo>
                    <a:pt x="502" y="3293"/>
                  </a:lnTo>
                  <a:lnTo>
                    <a:pt x="478" y="3250"/>
                  </a:lnTo>
                  <a:lnTo>
                    <a:pt x="454" y="3207"/>
                  </a:lnTo>
                  <a:lnTo>
                    <a:pt x="432" y="3165"/>
                  </a:lnTo>
                  <a:lnTo>
                    <a:pt x="389" y="3077"/>
                  </a:lnTo>
                  <a:lnTo>
                    <a:pt x="350" y="2990"/>
                  </a:lnTo>
                  <a:lnTo>
                    <a:pt x="314" y="2899"/>
                  </a:lnTo>
                  <a:lnTo>
                    <a:pt x="281" y="2808"/>
                  </a:lnTo>
                  <a:lnTo>
                    <a:pt x="252" y="2715"/>
                  </a:lnTo>
                  <a:lnTo>
                    <a:pt x="224" y="2621"/>
                  </a:lnTo>
                  <a:lnTo>
                    <a:pt x="202" y="2527"/>
                  </a:lnTo>
                  <a:lnTo>
                    <a:pt x="182" y="2433"/>
                  </a:lnTo>
                  <a:lnTo>
                    <a:pt x="163" y="2338"/>
                  </a:lnTo>
                  <a:lnTo>
                    <a:pt x="147" y="2242"/>
                  </a:lnTo>
                  <a:lnTo>
                    <a:pt x="135" y="2146"/>
                  </a:lnTo>
                  <a:lnTo>
                    <a:pt x="123" y="2052"/>
                  </a:lnTo>
                  <a:lnTo>
                    <a:pt x="117" y="1956"/>
                  </a:lnTo>
                  <a:lnTo>
                    <a:pt x="110" y="1862"/>
                  </a:lnTo>
                  <a:lnTo>
                    <a:pt x="105" y="1767"/>
                  </a:lnTo>
                  <a:lnTo>
                    <a:pt x="103" y="1675"/>
                  </a:lnTo>
                  <a:lnTo>
                    <a:pt x="103" y="1582"/>
                  </a:lnTo>
                  <a:lnTo>
                    <a:pt x="103" y="1491"/>
                  </a:lnTo>
                  <a:lnTo>
                    <a:pt x="106" y="1401"/>
                  </a:lnTo>
                  <a:lnTo>
                    <a:pt x="110" y="1311"/>
                  </a:lnTo>
                  <a:lnTo>
                    <a:pt x="115" y="1224"/>
                  </a:lnTo>
                  <a:lnTo>
                    <a:pt x="122" y="1138"/>
                  </a:lnTo>
                  <a:lnTo>
                    <a:pt x="129" y="1054"/>
                  </a:lnTo>
                  <a:lnTo>
                    <a:pt x="137" y="972"/>
                  </a:lnTo>
                  <a:lnTo>
                    <a:pt x="147" y="893"/>
                  </a:lnTo>
                  <a:lnTo>
                    <a:pt x="168" y="741"/>
                  </a:lnTo>
                  <a:lnTo>
                    <a:pt x="190" y="598"/>
                  </a:lnTo>
                  <a:lnTo>
                    <a:pt x="212" y="470"/>
                  </a:lnTo>
                  <a:lnTo>
                    <a:pt x="236" y="353"/>
                  </a:lnTo>
                  <a:lnTo>
                    <a:pt x="259" y="250"/>
                  </a:lnTo>
                  <a:lnTo>
                    <a:pt x="278" y="165"/>
                  </a:lnTo>
                  <a:lnTo>
                    <a:pt x="296" y="94"/>
                  </a:lnTo>
                  <a:lnTo>
                    <a:pt x="308" y="43"/>
                  </a:lnTo>
                  <a:lnTo>
                    <a:pt x="320" y="0"/>
                  </a:lnTo>
                </a:path>
              </a:pathLst>
            </a:custGeom>
            <a:solidFill>
              <a:schemeClr val="accent3">
                <a:lumMod val="25000"/>
                <a:alpha val="19000"/>
              </a:schemeClr>
            </a:solidFill>
            <a:ln w="9525">
              <a:noFill/>
              <a:round/>
            </a:ln>
            <a:effectLst>
              <a:outerShdw blurRad="50800" dist="38100" dir="2700000" algn="tl" rotWithShape="0">
                <a:prstClr val="black">
                  <a:alpha val="40000"/>
                </a:prstClr>
              </a:outerShdw>
            </a:effectLst>
          </p:spPr>
          <p:txBody>
            <a:bodyPr anchor="ctr"/>
            <a:lstStyle/>
            <a:p>
              <a:pPr algn="ctr" latinLnBrk="0">
                <a:defRPr lang="ko-KR"/>
              </a:pPr>
              <a:endParaRPr lang="fr-FR" altLang=""/>
            </a:p>
          </p:txBody>
        </p:sp>
        <p:sp>
          <p:nvSpPr>
            <p:cNvPr id="11" name="Freeform 23"/>
            <p:cNvSpPr>
              <a:spLocks noEditPoints="1"/>
            </p:cNvSpPr>
            <p:nvPr/>
          </p:nvSpPr>
          <p:spPr>
            <a:xfrm>
              <a:off x="-12700" y="609600"/>
              <a:ext cx="2600325" cy="6334124"/>
            </a:xfrm>
            <a:custGeom>
              <a:avLst/>
              <a:gdLst/>
              <a:ahLst/>
              <a:cxnLst>
                <a:cxn ang="0">
                  <a:pos x="3465" y="4260"/>
                </a:cxn>
                <a:cxn ang="0">
                  <a:pos x="3568" y="4262"/>
                </a:cxn>
                <a:cxn ang="0">
                  <a:pos x="3639" y="4262"/>
                </a:cxn>
                <a:cxn ang="0">
                  <a:pos x="3734" y="4256"/>
                </a:cxn>
                <a:cxn ang="0">
                  <a:pos x="0" y="4320"/>
                </a:cxn>
                <a:cxn ang="0">
                  <a:pos x="3465" y="4260"/>
                </a:cxn>
                <a:cxn ang="0">
                  <a:pos x="3299" y="4248"/>
                </a:cxn>
                <a:cxn ang="0">
                  <a:pos x="3102" y="4225"/>
                </a:cxn>
                <a:cxn ang="0">
                  <a:pos x="2880" y="4183"/>
                </a:cxn>
                <a:cxn ang="0">
                  <a:pos x="2760" y="4154"/>
                </a:cxn>
                <a:cxn ang="0">
                  <a:pos x="2636" y="4117"/>
                </a:cxn>
                <a:cxn ang="0">
                  <a:pos x="2509" y="4076"/>
                </a:cxn>
                <a:cxn ang="0">
                  <a:pos x="2379" y="4026"/>
                </a:cxn>
                <a:cxn ang="0">
                  <a:pos x="2246" y="3970"/>
                </a:cxn>
                <a:cxn ang="0">
                  <a:pos x="2111" y="3904"/>
                </a:cxn>
                <a:cxn ang="0">
                  <a:pos x="1975" y="3829"/>
                </a:cxn>
                <a:cxn ang="0">
                  <a:pos x="1838" y="3746"/>
                </a:cxn>
                <a:cxn ang="0">
                  <a:pos x="1701" y="3653"/>
                </a:cxn>
                <a:cxn ang="0">
                  <a:pos x="1565" y="3549"/>
                </a:cxn>
                <a:cxn ang="0">
                  <a:pos x="1430" y="3433"/>
                </a:cxn>
                <a:cxn ang="0">
                  <a:pos x="1299" y="3307"/>
                </a:cxn>
                <a:cxn ang="0">
                  <a:pos x="1167" y="3168"/>
                </a:cxn>
                <a:cxn ang="0">
                  <a:pos x="1042" y="3015"/>
                </a:cxn>
                <a:cxn ang="0">
                  <a:pos x="918" y="2851"/>
                </a:cxn>
                <a:cxn ang="0">
                  <a:pos x="800" y="2671"/>
                </a:cxn>
                <a:cxn ang="0">
                  <a:pos x="686" y="2478"/>
                </a:cxn>
                <a:cxn ang="0">
                  <a:pos x="580" y="2269"/>
                </a:cxn>
                <a:cxn ang="0">
                  <a:pos x="479" y="2047"/>
                </a:cxn>
                <a:cxn ang="0">
                  <a:pos x="385" y="1807"/>
                </a:cxn>
                <a:cxn ang="0">
                  <a:pos x="300" y="1550"/>
                </a:cxn>
                <a:cxn ang="0">
                  <a:pos x="222" y="1276"/>
                </a:cxn>
                <a:cxn ang="0">
                  <a:pos x="153" y="986"/>
                </a:cxn>
                <a:cxn ang="0">
                  <a:pos x="95" y="677"/>
                </a:cxn>
                <a:cxn ang="0">
                  <a:pos x="46" y="348"/>
                </a:cxn>
                <a:cxn ang="0">
                  <a:pos x="8" y="0"/>
                </a:cxn>
              </a:cxnLst>
              <a:rect l="0" t="0" r="r" b="b"/>
              <a:pathLst>
                <a:path w="3734" h="4320">
                  <a:moveTo>
                    <a:pt x="3734" y="4256"/>
                  </a:moveTo>
                  <a:lnTo>
                    <a:pt x="3465" y="4260"/>
                  </a:lnTo>
                  <a:lnTo>
                    <a:pt x="3465" y="4260"/>
                  </a:lnTo>
                  <a:lnTo>
                    <a:pt x="3568" y="4262"/>
                  </a:lnTo>
                  <a:lnTo>
                    <a:pt x="3568" y="4262"/>
                  </a:lnTo>
                  <a:lnTo>
                    <a:pt x="3639" y="4262"/>
                  </a:lnTo>
                  <a:lnTo>
                    <a:pt x="3691" y="4258"/>
                  </a:lnTo>
                  <a:lnTo>
                    <a:pt x="3734" y="4256"/>
                  </a:lnTo>
                  <a:moveTo>
                    <a:pt x="8" y="0"/>
                  </a:moveTo>
                  <a:lnTo>
                    <a:pt x="0" y="4320"/>
                  </a:lnTo>
                  <a:lnTo>
                    <a:pt x="3465" y="4260"/>
                  </a:lnTo>
                  <a:lnTo>
                    <a:pt x="3465" y="4260"/>
                  </a:lnTo>
                  <a:lnTo>
                    <a:pt x="3386" y="4256"/>
                  </a:lnTo>
                  <a:lnTo>
                    <a:pt x="3299" y="4248"/>
                  </a:lnTo>
                  <a:lnTo>
                    <a:pt x="3204" y="4239"/>
                  </a:lnTo>
                  <a:lnTo>
                    <a:pt x="3102" y="4225"/>
                  </a:lnTo>
                  <a:lnTo>
                    <a:pt x="2994" y="4206"/>
                  </a:lnTo>
                  <a:lnTo>
                    <a:pt x="2880" y="4183"/>
                  </a:lnTo>
                  <a:lnTo>
                    <a:pt x="2820" y="4169"/>
                  </a:lnTo>
                  <a:lnTo>
                    <a:pt x="2760" y="4154"/>
                  </a:lnTo>
                  <a:lnTo>
                    <a:pt x="2700" y="4136"/>
                  </a:lnTo>
                  <a:lnTo>
                    <a:pt x="2636" y="4117"/>
                  </a:lnTo>
                  <a:lnTo>
                    <a:pt x="2574" y="4098"/>
                  </a:lnTo>
                  <a:lnTo>
                    <a:pt x="2509" y="4076"/>
                  </a:lnTo>
                  <a:lnTo>
                    <a:pt x="2445" y="4051"/>
                  </a:lnTo>
                  <a:lnTo>
                    <a:pt x="2379" y="4026"/>
                  </a:lnTo>
                  <a:lnTo>
                    <a:pt x="2313" y="3999"/>
                  </a:lnTo>
                  <a:lnTo>
                    <a:pt x="2246" y="3970"/>
                  </a:lnTo>
                  <a:lnTo>
                    <a:pt x="2178" y="3937"/>
                  </a:lnTo>
                  <a:lnTo>
                    <a:pt x="2111" y="3904"/>
                  </a:lnTo>
                  <a:lnTo>
                    <a:pt x="2043" y="3868"/>
                  </a:lnTo>
                  <a:lnTo>
                    <a:pt x="1975" y="3829"/>
                  </a:lnTo>
                  <a:lnTo>
                    <a:pt x="1906" y="3788"/>
                  </a:lnTo>
                  <a:lnTo>
                    <a:pt x="1838" y="3746"/>
                  </a:lnTo>
                  <a:lnTo>
                    <a:pt x="1770" y="3701"/>
                  </a:lnTo>
                  <a:lnTo>
                    <a:pt x="1701" y="3653"/>
                  </a:lnTo>
                  <a:lnTo>
                    <a:pt x="1633" y="3601"/>
                  </a:lnTo>
                  <a:lnTo>
                    <a:pt x="1565" y="3549"/>
                  </a:lnTo>
                  <a:lnTo>
                    <a:pt x="1498" y="3493"/>
                  </a:lnTo>
                  <a:lnTo>
                    <a:pt x="1430" y="3433"/>
                  </a:lnTo>
                  <a:lnTo>
                    <a:pt x="1364" y="3371"/>
                  </a:lnTo>
                  <a:lnTo>
                    <a:pt x="1299" y="3307"/>
                  </a:lnTo>
                  <a:lnTo>
                    <a:pt x="1233" y="3238"/>
                  </a:lnTo>
                  <a:lnTo>
                    <a:pt x="1167" y="3168"/>
                  </a:lnTo>
                  <a:lnTo>
                    <a:pt x="1104" y="3093"/>
                  </a:lnTo>
                  <a:lnTo>
                    <a:pt x="1042" y="3015"/>
                  </a:lnTo>
                  <a:lnTo>
                    <a:pt x="980" y="2934"/>
                  </a:lnTo>
                  <a:lnTo>
                    <a:pt x="918" y="2851"/>
                  </a:lnTo>
                  <a:lnTo>
                    <a:pt x="858" y="2762"/>
                  </a:lnTo>
                  <a:lnTo>
                    <a:pt x="800" y="2671"/>
                  </a:lnTo>
                  <a:lnTo>
                    <a:pt x="742" y="2577"/>
                  </a:lnTo>
                  <a:lnTo>
                    <a:pt x="686" y="2478"/>
                  </a:lnTo>
                  <a:lnTo>
                    <a:pt x="632" y="2376"/>
                  </a:lnTo>
                  <a:lnTo>
                    <a:pt x="580" y="2269"/>
                  </a:lnTo>
                  <a:lnTo>
                    <a:pt x="528" y="2159"/>
                  </a:lnTo>
                  <a:lnTo>
                    <a:pt x="479" y="2047"/>
                  </a:lnTo>
                  <a:lnTo>
                    <a:pt x="431" y="1929"/>
                  </a:lnTo>
                  <a:lnTo>
                    <a:pt x="385" y="1807"/>
                  </a:lnTo>
                  <a:lnTo>
                    <a:pt x="340" y="1680"/>
                  </a:lnTo>
                  <a:lnTo>
                    <a:pt x="300" y="1550"/>
                  </a:lnTo>
                  <a:lnTo>
                    <a:pt x="259" y="1415"/>
                  </a:lnTo>
                  <a:lnTo>
                    <a:pt x="222" y="1276"/>
                  </a:lnTo>
                  <a:lnTo>
                    <a:pt x="186" y="1133"/>
                  </a:lnTo>
                  <a:lnTo>
                    <a:pt x="153" y="986"/>
                  </a:lnTo>
                  <a:lnTo>
                    <a:pt x="122" y="833"/>
                  </a:lnTo>
                  <a:lnTo>
                    <a:pt x="95" y="677"/>
                  </a:lnTo>
                  <a:lnTo>
                    <a:pt x="70" y="514"/>
                  </a:lnTo>
                  <a:lnTo>
                    <a:pt x="46" y="348"/>
                  </a:lnTo>
                  <a:lnTo>
                    <a:pt x="25" y="176"/>
                  </a:lnTo>
                  <a:lnTo>
                    <a:pt x="8" y="0"/>
                  </a:lnTo>
                </a:path>
              </a:pathLst>
            </a:custGeom>
            <a:solidFill>
              <a:schemeClr val="accent3">
                <a:lumMod val="25000"/>
                <a:alpha val="19000"/>
              </a:schemeClr>
            </a:solidFill>
            <a:ln w="9525">
              <a:noFill/>
              <a:round/>
            </a:ln>
            <a:effectLst>
              <a:outerShdw blurRad="50800" dist="38100" dir="18900000" algn="bl" rotWithShape="0">
                <a:prstClr val="black">
                  <a:alpha val="40000"/>
                </a:prstClr>
              </a:outerShdw>
            </a:effectLst>
          </p:spPr>
          <p:txBody>
            <a:bodyPr anchor="ctr"/>
            <a:lstStyle/>
            <a:p>
              <a:pPr algn="ctr" latinLnBrk="0">
                <a:defRPr lang="ko-KR"/>
              </a:pPr>
              <a:endParaRPr lang="fr-FR" altLang=""/>
            </a:p>
          </p:txBody>
        </p:sp>
      </p:grpSp>
      <p:sp>
        <p:nvSpPr>
          <p:cNvPr id="2" name="제목 1"/>
          <p:cNvSpPr>
            <a:spLocks noGrp="1"/>
          </p:cNvSpPr>
          <p:nvPr>
            <p:ph type="title"/>
          </p:nvPr>
        </p:nvSpPr>
        <p:spPr>
          <a:xfrm>
            <a:off x="963083" y="2571732"/>
            <a:ext cx="10363199" cy="1071580"/>
          </a:xfrm>
        </p:spPr>
        <p:txBody>
          <a:bodyPr anchor="t"/>
          <a:lstStyle>
            <a:lvl1pPr algn="r">
              <a:defRPr sz="5000" b="0" cap="all"/>
            </a:lvl1pPr>
          </a:lstStyle>
          <a:p>
            <a:pPr lvl="0">
              <a:defRPr lang="ko-KR"/>
            </a:pPr>
            <a:r>
              <a:rPr lang="fr-FR" altLang=""/>
              <a:t>App. 2X pour mod. style titre masque</a:t>
            </a:r>
          </a:p>
        </p:txBody>
      </p:sp>
      <p:sp>
        <p:nvSpPr>
          <p:cNvPr id="3" name="텍스트 개체 틀 2"/>
          <p:cNvSpPr>
            <a:spLocks noGrp="1"/>
          </p:cNvSpPr>
          <p:nvPr>
            <p:ph type="body" idx="1"/>
          </p:nvPr>
        </p:nvSpPr>
        <p:spPr>
          <a:xfrm>
            <a:off x="963083" y="2035629"/>
            <a:ext cx="10363199" cy="536104"/>
          </a:xfrm>
        </p:spPr>
        <p:txBody>
          <a:bodyPr anchor="b"/>
          <a:lstStyle>
            <a:lvl1pPr marL="0" indent="0" algn="r">
              <a:buNone/>
              <a:defRPr sz="2500">
                <a:solidFill>
                  <a:schemeClr val="tx1"/>
                </a:solidFill>
              </a:defRPr>
            </a:lvl1pPr>
            <a:lvl2pPr marL="457200" indent="0">
              <a:buNone/>
              <a:defRPr sz="2500">
                <a:solidFill>
                  <a:schemeClr val="tx1">
                    <a:tint val="75000"/>
                  </a:schemeClr>
                </a:solidFill>
              </a:defRPr>
            </a:lvl2pPr>
            <a:lvl3pPr marL="914400" indent="0">
              <a:buNone/>
              <a:defRPr sz="2500">
                <a:solidFill>
                  <a:schemeClr val="tx1">
                    <a:tint val="75000"/>
                  </a:schemeClr>
                </a:solidFill>
              </a:defRPr>
            </a:lvl3pPr>
            <a:lvl4pPr marL="1371600" indent="0">
              <a:buNone/>
              <a:defRPr sz="2500">
                <a:solidFill>
                  <a:schemeClr val="tx1">
                    <a:tint val="75000"/>
                  </a:schemeClr>
                </a:solidFill>
              </a:defRPr>
            </a:lvl4pPr>
            <a:lvl5pPr marL="1828800" indent="0">
              <a:buNone/>
              <a:defRPr sz="2500">
                <a:solidFill>
                  <a:schemeClr val="tx1">
                    <a:tint val="75000"/>
                  </a:schemeClr>
                </a:solidFill>
              </a:defRPr>
            </a:lvl5pPr>
            <a:lvl6pPr marL="2286000" indent="0">
              <a:buNone/>
              <a:defRPr sz="2500">
                <a:solidFill>
                  <a:schemeClr val="tx1">
                    <a:tint val="75000"/>
                  </a:schemeClr>
                </a:solidFill>
              </a:defRPr>
            </a:lvl6pPr>
            <a:lvl7pPr marL="2743200" indent="0">
              <a:buNone/>
              <a:defRPr sz="2500">
                <a:solidFill>
                  <a:schemeClr val="tx1">
                    <a:tint val="75000"/>
                  </a:schemeClr>
                </a:solidFill>
              </a:defRPr>
            </a:lvl7pPr>
            <a:lvl8pPr marL="3200400" indent="0">
              <a:buNone/>
              <a:defRPr sz="2500">
                <a:solidFill>
                  <a:schemeClr val="tx1">
                    <a:tint val="75000"/>
                  </a:schemeClr>
                </a:solidFill>
              </a:defRPr>
            </a:lvl8pPr>
            <a:lvl9pPr marL="3657600" indent="0">
              <a:buNone/>
              <a:defRPr sz="2500">
                <a:solidFill>
                  <a:schemeClr val="tx1">
                    <a:tint val="75000"/>
                  </a:schemeClr>
                </a:solidFill>
              </a:defRPr>
            </a:lvl9pPr>
          </a:lstStyle>
          <a:p>
            <a:pPr lvl="0">
              <a:defRPr lang="ko-KR"/>
            </a:pPr>
            <a:r>
              <a:rPr lang="fr-FR" altLang=""/>
              <a:t>Appuyez deux fois pour modifier les styles de texte du masque</a:t>
            </a:r>
          </a:p>
        </p:txBody>
      </p:sp>
      <p:sp>
        <p:nvSpPr>
          <p:cNvPr id="4" name="날짜 개체 틀 3"/>
          <p:cNvSpPr>
            <a:spLocks noGrp="1"/>
          </p:cNvSpPr>
          <p:nvPr>
            <p:ph type="dt" sz="half" idx="10"/>
          </p:nvPr>
        </p:nvSpPr>
        <p:spPr>
          <a:xfrm>
            <a:off x="952463" y="3786189"/>
            <a:ext cx="2844799" cy="365124"/>
          </a:xfrm>
        </p:spPr>
        <p:txBody>
          <a:bodyPr/>
          <a:lstStyle>
            <a:lvl1pPr>
              <a:defRPr>
                <a:solidFill>
                  <a:schemeClr val="tx2">
                    <a:lumMod val="75000"/>
                    <a:lumOff val="25000"/>
                  </a:schemeClr>
                </a:solidFill>
              </a:defRPr>
            </a:lvl1pPr>
          </a:lstStyle>
          <a:p>
            <a:pPr latinLnBrk="0">
              <a:defRPr lang="ko-KR"/>
            </a:pPr>
            <a:fld id="{96B73A77-33D4-4D99-A213-A2D976F1176D}" type="datetime1">
              <a:rPr lang="fr-FR" altLang="" smtClean="0"/>
              <a:pPr latinLnBrk="0">
                <a:defRPr lang="ko-KR"/>
              </a:pPr>
              <a:t>25/05/2018</a:t>
            </a:fld>
            <a:endParaRPr lang="fr-FR" altLang=""/>
          </a:p>
        </p:txBody>
      </p:sp>
      <p:sp>
        <p:nvSpPr>
          <p:cNvPr id="5" name="바닥글 개체 틀 4"/>
          <p:cNvSpPr>
            <a:spLocks noGrp="1"/>
          </p:cNvSpPr>
          <p:nvPr>
            <p:ph type="ftr" sz="quarter" idx="11"/>
          </p:nvPr>
        </p:nvSpPr>
        <p:spPr>
          <a:xfrm>
            <a:off x="4165599" y="3786189"/>
            <a:ext cx="3860799" cy="365124"/>
          </a:xfrm>
        </p:spPr>
        <p:txBody>
          <a:bodyPr/>
          <a:lstStyle>
            <a:lvl1pPr>
              <a:defRPr>
                <a:solidFill>
                  <a:schemeClr val="tx2">
                    <a:lumMod val="75000"/>
                    <a:lumOff val="25000"/>
                  </a:schemeClr>
                </a:solidFill>
              </a:defRPr>
            </a:lvl1pPr>
          </a:lstStyle>
          <a:p>
            <a:pPr latinLnBrk="0">
              <a:defRPr lang="ko-KR"/>
            </a:pPr>
            <a:endParaRPr lang="fr-FR" altLang=""/>
          </a:p>
        </p:txBody>
      </p:sp>
      <p:sp>
        <p:nvSpPr>
          <p:cNvPr id="6" name="슬라이드 번호 개체 틀 5"/>
          <p:cNvSpPr>
            <a:spLocks noGrp="1"/>
          </p:cNvSpPr>
          <p:nvPr>
            <p:ph type="sldNum" sz="quarter" idx="12"/>
          </p:nvPr>
        </p:nvSpPr>
        <p:spPr>
          <a:xfrm>
            <a:off x="8477266" y="3786189"/>
            <a:ext cx="2844799" cy="365124"/>
          </a:xfrm>
        </p:spPr>
        <p:txBody>
          <a:bodyPr/>
          <a:lstStyle>
            <a:lvl1pPr>
              <a:defRPr>
                <a:solidFill>
                  <a:schemeClr val="tx2">
                    <a:lumMod val="75000"/>
                    <a:lumOff val="25000"/>
                  </a:schemeClr>
                </a:solidFill>
              </a:defRPr>
            </a:lvl1pPr>
          </a:lstStyle>
          <a:p>
            <a:pPr latinLnBrk="0">
              <a:defRPr lang="ko-KR"/>
            </a:pPr>
            <a:fld id="{DF28FB93-0A08-4E7D-8E63-9EFA29F1E093}" type="slidenum">
              <a:rPr lang="fr-FR" altLang=""/>
              <a:pPr latinLnBrk="0">
                <a:defRPr lang="ko-KR"/>
              </a:pPr>
              <a:t>‹N°›</a:t>
            </a:fld>
            <a:endParaRPr lang="fr-FR" altLang=""/>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Deux contenus" type="twoObj" preserve="1">
  <p:cSld name="Deux contenus">
    <p:spTree>
      <p:nvGrpSpPr>
        <p:cNvPr id="1" name=""/>
        <p:cNvGrpSpPr/>
        <p:nvPr/>
      </p:nvGrpSpPr>
      <p:grpSpPr>
        <a:xfrm>
          <a:off x="0" y="0"/>
          <a:ext cx="0" cy="0"/>
          <a:chOff x="0" y="0"/>
          <a:chExt cx="0" cy="0"/>
        </a:xfrm>
      </p:grpSpPr>
      <p:sp>
        <p:nvSpPr>
          <p:cNvPr id="2" name="제목 1"/>
          <p:cNvSpPr>
            <a:spLocks noGrp="1"/>
          </p:cNvSpPr>
          <p:nvPr>
            <p:ph type="title"/>
          </p:nvPr>
        </p:nvSpPr>
        <p:spPr>
          <a:xfrm>
            <a:off x="603546" y="300793"/>
            <a:ext cx="10972799" cy="923924"/>
          </a:xfrm>
        </p:spPr>
        <p:txBody>
          <a:bodyPr/>
          <a:lstStyle>
            <a:lvl1pPr>
              <a:defRPr sz="5000"/>
            </a:lvl1pPr>
          </a:lstStyle>
          <a:p>
            <a:pPr lvl="0">
              <a:defRPr lang="ko-KR"/>
            </a:pPr>
            <a:r>
              <a:rPr lang="fr-FR" altLang=""/>
              <a:t>App. 2X pour mod. style titre masque</a:t>
            </a:r>
          </a:p>
        </p:txBody>
      </p:sp>
      <p:sp>
        <p:nvSpPr>
          <p:cNvPr id="8" name="내용 개체 틀 3"/>
          <p:cNvSpPr>
            <a:spLocks noGrp="1"/>
          </p:cNvSpPr>
          <p:nvPr>
            <p:ph sz="half" idx="13"/>
          </p:nvPr>
        </p:nvSpPr>
        <p:spPr>
          <a:xfrm>
            <a:off x="609599" y="1395664"/>
            <a:ext cx="5384799" cy="4730500"/>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defRPr lang="ko-KR"/>
            </a:pPr>
            <a:r>
              <a:rPr lang="fr-FR" altLang=""/>
              <a:t>Appuyez deux fois pour modifier les styles de texte du masque</a:t>
            </a:r>
          </a:p>
          <a:p>
            <a:pPr lvl="1">
              <a:defRPr lang="ko-KR"/>
            </a:pPr>
            <a:r>
              <a:rPr lang="fr-FR" altLang=""/>
              <a:t>2e niveau</a:t>
            </a:r>
          </a:p>
          <a:p>
            <a:pPr lvl="2">
              <a:defRPr lang="ko-KR"/>
            </a:pPr>
            <a:r>
              <a:rPr lang="fr-FR" altLang=""/>
              <a:t>3e niveau</a:t>
            </a:r>
          </a:p>
          <a:p>
            <a:pPr lvl="3">
              <a:defRPr lang="ko-KR"/>
            </a:pPr>
            <a:r>
              <a:rPr lang="fr-FR" altLang=""/>
              <a:t>4e niveau</a:t>
            </a:r>
          </a:p>
          <a:p>
            <a:pPr lvl="4">
              <a:defRPr lang="ko-KR"/>
            </a:pPr>
            <a:r>
              <a:rPr lang="fr-FR" altLang=""/>
              <a:t>5e niveau</a:t>
            </a:r>
          </a:p>
        </p:txBody>
      </p:sp>
      <p:sp>
        <p:nvSpPr>
          <p:cNvPr id="4" name="내용 개체 틀 3"/>
          <p:cNvSpPr>
            <a:spLocks noGrp="1"/>
          </p:cNvSpPr>
          <p:nvPr>
            <p:ph sz="half" idx="2"/>
          </p:nvPr>
        </p:nvSpPr>
        <p:spPr>
          <a:xfrm>
            <a:off x="6197599" y="1395664"/>
            <a:ext cx="5384799" cy="4730500"/>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defRPr lang="ko-KR"/>
            </a:pPr>
            <a:r>
              <a:rPr lang="fr-FR" altLang=""/>
              <a:t>Appuyez deux fois pour modifier les styles de texte du masque</a:t>
            </a:r>
          </a:p>
          <a:p>
            <a:pPr lvl="1">
              <a:defRPr lang="ko-KR"/>
            </a:pPr>
            <a:r>
              <a:rPr lang="fr-FR" altLang=""/>
              <a:t>2e niveau</a:t>
            </a:r>
          </a:p>
          <a:p>
            <a:pPr lvl="2">
              <a:defRPr lang="ko-KR"/>
            </a:pPr>
            <a:r>
              <a:rPr lang="fr-FR" altLang=""/>
              <a:t>3e niveau</a:t>
            </a:r>
          </a:p>
          <a:p>
            <a:pPr lvl="3">
              <a:defRPr lang="ko-KR"/>
            </a:pPr>
            <a:r>
              <a:rPr lang="fr-FR" altLang=""/>
              <a:t>4e niveau</a:t>
            </a:r>
          </a:p>
          <a:p>
            <a:pPr lvl="4">
              <a:defRPr lang="ko-KR"/>
            </a:pPr>
            <a:r>
              <a:rPr lang="fr-FR" altLang=""/>
              <a:t>5e niveau</a:t>
            </a:r>
          </a:p>
        </p:txBody>
      </p:sp>
      <p:sp>
        <p:nvSpPr>
          <p:cNvPr id="5" name="날짜 개체 틀 4"/>
          <p:cNvSpPr>
            <a:spLocks noGrp="1"/>
          </p:cNvSpPr>
          <p:nvPr>
            <p:ph type="dt" sz="half" idx="10"/>
          </p:nvPr>
        </p:nvSpPr>
        <p:spPr/>
        <p:txBody>
          <a:bodyPr/>
          <a:lstStyle/>
          <a:p>
            <a:pPr latinLnBrk="0">
              <a:defRPr lang="ko-KR"/>
            </a:pPr>
            <a:fld id="{53856F84-62EA-4AC1-99E8-AED366EC0B5E}" type="datetime1">
              <a:rPr lang="fr-FR" altLang="" smtClean="0"/>
              <a:pPr latinLnBrk="0">
                <a:defRPr lang="ko-KR"/>
              </a:pPr>
              <a:t>25/05/2018</a:t>
            </a:fld>
            <a:endParaRPr lang="fr-FR" altLang=""/>
          </a:p>
        </p:txBody>
      </p:sp>
      <p:sp>
        <p:nvSpPr>
          <p:cNvPr id="6" name="바닥글 개체 틀 5"/>
          <p:cNvSpPr>
            <a:spLocks noGrp="1"/>
          </p:cNvSpPr>
          <p:nvPr>
            <p:ph type="ftr" sz="quarter" idx="11"/>
          </p:nvPr>
        </p:nvSpPr>
        <p:spPr/>
        <p:txBody>
          <a:bodyPr/>
          <a:lstStyle/>
          <a:p>
            <a:pPr latinLnBrk="0">
              <a:defRPr lang="ko-KR"/>
            </a:pPr>
            <a:endParaRPr lang="fr-FR" altLang=""/>
          </a:p>
        </p:txBody>
      </p:sp>
      <p:sp>
        <p:nvSpPr>
          <p:cNvPr id="7" name="슬라이드 번호 개체 틀 6"/>
          <p:cNvSpPr>
            <a:spLocks noGrp="1"/>
          </p:cNvSpPr>
          <p:nvPr>
            <p:ph type="sldNum" sz="quarter" idx="12"/>
          </p:nvPr>
        </p:nvSpPr>
        <p:spPr/>
        <p:txBody>
          <a:bodyPr/>
          <a:lstStyle/>
          <a:p>
            <a:pPr latinLnBrk="0">
              <a:defRPr lang="ko-KR"/>
            </a:pPr>
            <a:fld id="{7689D65B-B557-4199-BC6A-66D78FAB8C53}" type="slidenum">
              <a:rPr lang="fr-FR" altLang=""/>
              <a:pPr latinLnBrk="0">
                <a:defRPr lang="ko-KR"/>
              </a:pPr>
              <a:t>‹N°›</a:t>
            </a:fld>
            <a:endParaRPr lang="fr-FR" altLang=""/>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re seul" type="titleOnly" preserve="1">
  <p:cSld name="Titre seul">
    <p:spTree>
      <p:nvGrpSpPr>
        <p:cNvPr id="1" name=""/>
        <p:cNvGrpSpPr/>
        <p:nvPr/>
      </p:nvGrpSpPr>
      <p:grpSpPr>
        <a:xfrm>
          <a:off x="0" y="0"/>
          <a:ext cx="0" cy="0"/>
          <a:chOff x="0" y="0"/>
          <a:chExt cx="0" cy="0"/>
        </a:xfrm>
      </p:grpSpPr>
      <p:sp>
        <p:nvSpPr>
          <p:cNvPr id="10" name="제목 1"/>
          <p:cNvSpPr>
            <a:spLocks noGrp="1"/>
          </p:cNvSpPr>
          <p:nvPr>
            <p:ph type="title"/>
          </p:nvPr>
        </p:nvSpPr>
        <p:spPr>
          <a:xfrm>
            <a:off x="603546" y="300793"/>
            <a:ext cx="10972799" cy="923924"/>
          </a:xfrm>
        </p:spPr>
        <p:txBody>
          <a:bodyPr/>
          <a:lstStyle>
            <a:lvl1pPr>
              <a:defRPr sz="5000"/>
            </a:lvl1pPr>
          </a:lstStyle>
          <a:p>
            <a:pPr lvl="0">
              <a:defRPr lang="ko-KR"/>
            </a:pPr>
            <a:r>
              <a:rPr lang="fr-FR" altLang=""/>
              <a:t>App. 2X pour mod. style titre masque</a:t>
            </a:r>
          </a:p>
        </p:txBody>
      </p:sp>
      <p:sp>
        <p:nvSpPr>
          <p:cNvPr id="3" name="날짜 개체 틀 2"/>
          <p:cNvSpPr>
            <a:spLocks noGrp="1"/>
          </p:cNvSpPr>
          <p:nvPr>
            <p:ph type="dt" sz="half" idx="10"/>
          </p:nvPr>
        </p:nvSpPr>
        <p:spPr/>
        <p:txBody>
          <a:bodyPr/>
          <a:lstStyle/>
          <a:p>
            <a:pPr latinLnBrk="0">
              <a:defRPr lang="ko-KR"/>
            </a:pPr>
            <a:fld id="{3C493A27-A8B1-4E39-BFC3-8FE0E22D0F2F}" type="datetime1">
              <a:rPr lang="fr-FR" altLang="" smtClean="0"/>
              <a:pPr latinLnBrk="0">
                <a:defRPr lang="ko-KR"/>
              </a:pPr>
              <a:t>25/05/2018</a:t>
            </a:fld>
            <a:endParaRPr lang="fr-FR" altLang=""/>
          </a:p>
        </p:txBody>
      </p:sp>
      <p:sp>
        <p:nvSpPr>
          <p:cNvPr id="4" name="바닥글 개체 틀 3"/>
          <p:cNvSpPr>
            <a:spLocks noGrp="1"/>
          </p:cNvSpPr>
          <p:nvPr>
            <p:ph type="ftr" sz="quarter" idx="11"/>
          </p:nvPr>
        </p:nvSpPr>
        <p:spPr/>
        <p:txBody>
          <a:bodyPr/>
          <a:lstStyle/>
          <a:p>
            <a:pPr latinLnBrk="0">
              <a:defRPr lang="ko-KR"/>
            </a:pPr>
            <a:endParaRPr lang="fr-FR" altLang=""/>
          </a:p>
        </p:txBody>
      </p:sp>
      <p:sp>
        <p:nvSpPr>
          <p:cNvPr id="5" name="슬라이드 번호 개체 틀 4"/>
          <p:cNvSpPr>
            <a:spLocks noGrp="1"/>
          </p:cNvSpPr>
          <p:nvPr>
            <p:ph type="sldNum" sz="quarter" idx="12"/>
          </p:nvPr>
        </p:nvSpPr>
        <p:spPr/>
        <p:txBody>
          <a:bodyPr/>
          <a:lstStyle/>
          <a:p>
            <a:pPr latinLnBrk="0">
              <a:defRPr lang="ko-KR"/>
            </a:pPr>
            <a:fld id="{7689D65B-B557-4199-BC6A-66D78FAB8C53}" type="slidenum">
              <a:rPr lang="fr-FR" altLang=""/>
              <a:pPr latinLnBrk="0">
                <a:defRPr lang="ko-KR"/>
              </a:pPr>
              <a:t>‹N°›</a:t>
            </a:fld>
            <a:endParaRPr lang="fr-FR" altLang=""/>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ableau" type="tbl" preserve="1">
  <p:cSld name="Tableau">
    <p:spTree>
      <p:nvGrpSpPr>
        <p:cNvPr id="1" name=""/>
        <p:cNvGrpSpPr/>
        <p:nvPr/>
      </p:nvGrpSpPr>
      <p:grpSpPr>
        <a:xfrm>
          <a:off x="0" y="0"/>
          <a:ext cx="0" cy="0"/>
          <a:chOff x="0" y="0"/>
          <a:chExt cx="0" cy="0"/>
        </a:xfrm>
      </p:grpSpPr>
      <p:sp>
        <p:nvSpPr>
          <p:cNvPr id="7" name="제목 개체 틀 1"/>
          <p:cNvSpPr>
            <a:spLocks noGrp="1"/>
          </p:cNvSpPr>
          <p:nvPr>
            <p:ph type="title"/>
          </p:nvPr>
        </p:nvSpPr>
        <p:spPr>
          <a:xfrm>
            <a:off x="609599" y="304800"/>
            <a:ext cx="10972799" cy="923924"/>
          </a:xfrm>
          <a:prstGeom prst="rect">
            <a:avLst/>
          </a:prstGeom>
        </p:spPr>
        <p:txBody>
          <a:bodyPr vert="horz" lIns="91440" tIns="45720" rIns="91440" bIns="45720" anchor="ctr"/>
          <a:lstStyle/>
          <a:p>
            <a:pPr lvl="0">
              <a:defRPr lang="ko-KR"/>
            </a:pPr>
            <a:r>
              <a:rPr lang="fr-FR" altLang=""/>
              <a:t>App. 2X pour mod. style titre masque</a:t>
            </a:r>
          </a:p>
        </p:txBody>
      </p:sp>
      <p:sp>
        <p:nvSpPr>
          <p:cNvPr id="3" name="표 개체 틀 2"/>
          <p:cNvSpPr>
            <a:spLocks noGrp="1" noTextEdit="1"/>
          </p:cNvSpPr>
          <p:nvPr>
            <p:ph type="tbl" sz="quarter" idx="13"/>
          </p:nvPr>
        </p:nvSpPr>
        <p:spPr>
          <a:xfrm>
            <a:off x="608037" y="1500172"/>
            <a:ext cx="10972799" cy="4668088"/>
          </a:xfrm>
        </p:spPr>
        <p:txBody>
          <a:bodyPr/>
          <a:lstStyle>
            <a:lvl1pPr>
              <a:buNone/>
              <a:defRPr/>
            </a:lvl1pPr>
          </a:lstStyle>
          <a:p>
            <a:pPr lvl="0">
              <a:defRPr lang="ko-KR"/>
            </a:pPr>
            <a:r>
              <a:rPr lang="fr-FR" altLang=""/>
              <a:t>Appuyez deux fois sur l'icône pour ajouter un tableau</a:t>
            </a:r>
          </a:p>
        </p:txBody>
      </p:sp>
      <p:sp>
        <p:nvSpPr>
          <p:cNvPr id="4" name="날짜 개체 틀 3"/>
          <p:cNvSpPr>
            <a:spLocks noGrp="1"/>
          </p:cNvSpPr>
          <p:nvPr>
            <p:ph type="dt" sz="half" idx="10"/>
          </p:nvPr>
        </p:nvSpPr>
        <p:spPr>
          <a:xfrm>
            <a:off x="609599" y="6356349"/>
            <a:ext cx="2844799" cy="365124"/>
          </a:xfrm>
        </p:spPr>
        <p:txBody>
          <a:bodyPr/>
          <a:lstStyle/>
          <a:p>
            <a:pPr latinLnBrk="0">
              <a:defRPr lang="ko-KR"/>
            </a:pPr>
            <a:fld id="{9C0B4BDF-48C4-416F-83AC-438450159E5A}" type="datetime1">
              <a:rPr lang="fr-FR" altLang="" smtClean="0"/>
              <a:pPr latinLnBrk="0">
                <a:defRPr lang="ko-KR"/>
              </a:pPr>
              <a:t>25/05/2018</a:t>
            </a:fld>
            <a:endParaRPr lang="fr-FR" altLang=""/>
          </a:p>
        </p:txBody>
      </p:sp>
      <p:sp>
        <p:nvSpPr>
          <p:cNvPr id="5" name="바닥글 개체 틀 4"/>
          <p:cNvSpPr>
            <a:spLocks noGrp="1"/>
          </p:cNvSpPr>
          <p:nvPr>
            <p:ph type="ftr" sz="quarter" idx="11"/>
          </p:nvPr>
        </p:nvSpPr>
        <p:spPr>
          <a:xfrm>
            <a:off x="4165599" y="6356349"/>
            <a:ext cx="3860799" cy="365124"/>
          </a:xfrm>
        </p:spPr>
        <p:txBody>
          <a:bodyPr/>
          <a:lstStyle/>
          <a:p>
            <a:pPr latinLnBrk="0">
              <a:defRPr lang="ko-KR"/>
            </a:pPr>
            <a:endParaRPr lang="fr-FR" altLang=""/>
          </a:p>
        </p:txBody>
      </p:sp>
      <p:sp>
        <p:nvSpPr>
          <p:cNvPr id="6" name="슬라이드 번호 개체 틀 5"/>
          <p:cNvSpPr>
            <a:spLocks noGrp="1"/>
          </p:cNvSpPr>
          <p:nvPr>
            <p:ph type="sldNum" sz="quarter" idx="12"/>
          </p:nvPr>
        </p:nvSpPr>
        <p:spPr>
          <a:xfrm>
            <a:off x="8737599" y="6356349"/>
            <a:ext cx="2844799" cy="365124"/>
          </a:xfrm>
        </p:spPr>
        <p:txBody>
          <a:bodyPr/>
          <a:lstStyle/>
          <a:p>
            <a:pPr latinLnBrk="0">
              <a:defRPr lang="ko-KR"/>
            </a:pPr>
            <a:fld id="{7689D65B-B557-4199-BC6A-66D78FAB8C53}" type="slidenum">
              <a:rPr lang="fr-FR" altLang=""/>
              <a:pPr latinLnBrk="0">
                <a:defRPr lang="ko-KR"/>
              </a:pPr>
              <a:t>‹N°›</a:t>
            </a:fld>
            <a:endParaRPr lang="fr-FR" altLang=""/>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Quatre contenus" type="fourObj" preserve="1">
  <p:cSld name="Quatre contenus">
    <p:spTree>
      <p:nvGrpSpPr>
        <p:cNvPr id="1" name=""/>
        <p:cNvGrpSpPr/>
        <p:nvPr/>
      </p:nvGrpSpPr>
      <p:grpSpPr>
        <a:xfrm>
          <a:off x="0" y="0"/>
          <a:ext cx="0" cy="0"/>
          <a:chOff x="0" y="0"/>
          <a:chExt cx="0" cy="0"/>
        </a:xfrm>
      </p:grpSpPr>
      <p:sp>
        <p:nvSpPr>
          <p:cNvPr id="10" name="제목 개체 틀 1"/>
          <p:cNvSpPr>
            <a:spLocks noGrp="1"/>
          </p:cNvSpPr>
          <p:nvPr>
            <p:ph type="title"/>
          </p:nvPr>
        </p:nvSpPr>
        <p:spPr>
          <a:xfrm>
            <a:off x="609599" y="304800"/>
            <a:ext cx="10972799" cy="923924"/>
          </a:xfrm>
          <a:prstGeom prst="rect">
            <a:avLst/>
          </a:prstGeom>
        </p:spPr>
        <p:txBody>
          <a:bodyPr vert="horz" lIns="91440" tIns="45720" rIns="91440" bIns="45720" anchor="ctr"/>
          <a:lstStyle/>
          <a:p>
            <a:pPr lvl="0">
              <a:defRPr lang="ko-KR"/>
            </a:pPr>
            <a:r>
              <a:rPr lang="fr-FR" altLang=""/>
              <a:t>App. 2X pour mod. style titre masque</a:t>
            </a:r>
          </a:p>
        </p:txBody>
      </p:sp>
      <p:sp>
        <p:nvSpPr>
          <p:cNvPr id="3" name="내용 개체 틀 2"/>
          <p:cNvSpPr>
            <a:spLocks noGrp="1"/>
          </p:cNvSpPr>
          <p:nvPr>
            <p:ph sz="quarter" idx="1"/>
          </p:nvPr>
        </p:nvSpPr>
        <p:spPr>
          <a:xfrm>
            <a:off x="609599" y="1600200"/>
            <a:ext cx="5384799" cy="2196000"/>
          </a:xfrm>
        </p:spPr>
        <p:txBody>
          <a:bodyPr/>
          <a:lstStyle>
            <a:lvl1pPr>
              <a:defRPr sz="23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defRPr lang="ko-KR"/>
            </a:pPr>
            <a:r>
              <a:rPr lang="fr-FR" altLang=""/>
              <a:t>Appuyez deux fois pour modifier les styles de texte du masque</a:t>
            </a:r>
          </a:p>
          <a:p>
            <a:pPr lvl="1">
              <a:defRPr lang="ko-KR"/>
            </a:pPr>
            <a:r>
              <a:rPr lang="fr-FR" altLang=""/>
              <a:t>2e niveau</a:t>
            </a:r>
          </a:p>
          <a:p>
            <a:pPr lvl="2">
              <a:defRPr lang="ko-KR"/>
            </a:pPr>
            <a:r>
              <a:rPr lang="fr-FR" altLang=""/>
              <a:t>3e niveau</a:t>
            </a:r>
          </a:p>
          <a:p>
            <a:pPr lvl="3">
              <a:defRPr lang="ko-KR"/>
            </a:pPr>
            <a:r>
              <a:rPr lang="fr-FR" altLang=""/>
              <a:t>4e niveau</a:t>
            </a:r>
          </a:p>
          <a:p>
            <a:pPr lvl="4">
              <a:defRPr lang="ko-KR"/>
            </a:pPr>
            <a:r>
              <a:rPr lang="fr-FR" altLang=""/>
              <a:t>5e niveau</a:t>
            </a:r>
          </a:p>
        </p:txBody>
      </p:sp>
      <p:sp>
        <p:nvSpPr>
          <p:cNvPr id="11" name="내용 개체 틀 2"/>
          <p:cNvSpPr>
            <a:spLocks noGrp="1"/>
          </p:cNvSpPr>
          <p:nvPr>
            <p:ph sz="quarter" idx="13"/>
          </p:nvPr>
        </p:nvSpPr>
        <p:spPr>
          <a:xfrm>
            <a:off x="6197599" y="1600200"/>
            <a:ext cx="5384799" cy="2196000"/>
          </a:xfrm>
        </p:spPr>
        <p:txBody>
          <a:bodyPr/>
          <a:lstStyle>
            <a:lvl1pPr>
              <a:defRPr sz="23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defRPr lang="ko-KR"/>
            </a:pPr>
            <a:r>
              <a:rPr lang="fr-FR" altLang=""/>
              <a:t>Appuyez deux fois pour modifier les styles de texte du masque</a:t>
            </a:r>
          </a:p>
          <a:p>
            <a:pPr lvl="1">
              <a:defRPr lang="ko-KR"/>
            </a:pPr>
            <a:r>
              <a:rPr lang="fr-FR" altLang=""/>
              <a:t>2e niveau</a:t>
            </a:r>
          </a:p>
          <a:p>
            <a:pPr lvl="2">
              <a:defRPr lang="ko-KR"/>
            </a:pPr>
            <a:r>
              <a:rPr lang="fr-FR" altLang=""/>
              <a:t>3e niveau</a:t>
            </a:r>
          </a:p>
          <a:p>
            <a:pPr lvl="3">
              <a:defRPr lang="ko-KR"/>
            </a:pPr>
            <a:r>
              <a:rPr lang="fr-FR" altLang=""/>
              <a:t>4e niveau</a:t>
            </a:r>
          </a:p>
          <a:p>
            <a:pPr lvl="4">
              <a:defRPr lang="ko-KR"/>
            </a:pPr>
            <a:r>
              <a:rPr lang="fr-FR" altLang=""/>
              <a:t>5e niveau</a:t>
            </a:r>
          </a:p>
        </p:txBody>
      </p:sp>
      <p:sp>
        <p:nvSpPr>
          <p:cNvPr id="12" name="내용 개체 틀 2"/>
          <p:cNvSpPr>
            <a:spLocks noGrp="1"/>
          </p:cNvSpPr>
          <p:nvPr>
            <p:ph sz="quarter" idx="14"/>
          </p:nvPr>
        </p:nvSpPr>
        <p:spPr>
          <a:xfrm>
            <a:off x="609599" y="3915074"/>
            <a:ext cx="5384799" cy="2196000"/>
          </a:xfrm>
        </p:spPr>
        <p:txBody>
          <a:bodyPr/>
          <a:lstStyle>
            <a:lvl1pPr>
              <a:defRPr sz="23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defRPr lang="ko-KR"/>
            </a:pPr>
            <a:r>
              <a:rPr lang="fr-FR" altLang=""/>
              <a:t>Appuyez deux fois pour modifier les styles de texte du masque</a:t>
            </a:r>
          </a:p>
          <a:p>
            <a:pPr lvl="1">
              <a:defRPr lang="ko-KR"/>
            </a:pPr>
            <a:r>
              <a:rPr lang="fr-FR" altLang=""/>
              <a:t>2e niveau</a:t>
            </a:r>
          </a:p>
          <a:p>
            <a:pPr lvl="2">
              <a:defRPr lang="ko-KR"/>
            </a:pPr>
            <a:r>
              <a:rPr lang="fr-FR" altLang=""/>
              <a:t>3e niveau</a:t>
            </a:r>
          </a:p>
          <a:p>
            <a:pPr lvl="3">
              <a:defRPr lang="ko-KR"/>
            </a:pPr>
            <a:r>
              <a:rPr lang="fr-FR" altLang=""/>
              <a:t>4e niveau</a:t>
            </a:r>
          </a:p>
          <a:p>
            <a:pPr lvl="4">
              <a:defRPr lang="ko-KR"/>
            </a:pPr>
            <a:r>
              <a:rPr lang="fr-FR" altLang=""/>
              <a:t>5e niveau</a:t>
            </a:r>
          </a:p>
        </p:txBody>
      </p:sp>
      <p:sp>
        <p:nvSpPr>
          <p:cNvPr id="13" name="내용 개체 틀 2"/>
          <p:cNvSpPr>
            <a:spLocks noGrp="1"/>
          </p:cNvSpPr>
          <p:nvPr>
            <p:ph sz="quarter" idx="15"/>
          </p:nvPr>
        </p:nvSpPr>
        <p:spPr>
          <a:xfrm>
            <a:off x="6197599" y="3915074"/>
            <a:ext cx="5384799" cy="2196000"/>
          </a:xfrm>
        </p:spPr>
        <p:txBody>
          <a:bodyPr/>
          <a:lstStyle>
            <a:lvl1pPr>
              <a:defRPr sz="23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defRPr lang="ko-KR"/>
            </a:pPr>
            <a:r>
              <a:rPr lang="fr-FR" altLang=""/>
              <a:t>Appuyez deux fois pour modifier les styles de texte du masque</a:t>
            </a:r>
          </a:p>
          <a:p>
            <a:pPr lvl="1">
              <a:defRPr lang="ko-KR"/>
            </a:pPr>
            <a:r>
              <a:rPr lang="fr-FR" altLang=""/>
              <a:t>2e niveau</a:t>
            </a:r>
          </a:p>
          <a:p>
            <a:pPr lvl="2">
              <a:defRPr lang="ko-KR"/>
            </a:pPr>
            <a:r>
              <a:rPr lang="fr-FR" altLang=""/>
              <a:t>3e niveau</a:t>
            </a:r>
          </a:p>
          <a:p>
            <a:pPr lvl="3">
              <a:defRPr lang="ko-KR"/>
            </a:pPr>
            <a:r>
              <a:rPr lang="fr-FR" altLang=""/>
              <a:t>4e niveau</a:t>
            </a:r>
          </a:p>
          <a:p>
            <a:pPr lvl="4">
              <a:defRPr lang="ko-KR"/>
            </a:pPr>
            <a:r>
              <a:rPr lang="fr-FR" altLang=""/>
              <a:t>5e niveau</a:t>
            </a:r>
          </a:p>
        </p:txBody>
      </p:sp>
      <p:sp>
        <p:nvSpPr>
          <p:cNvPr id="7" name="날짜 개체 틀 6"/>
          <p:cNvSpPr>
            <a:spLocks noGrp="1"/>
          </p:cNvSpPr>
          <p:nvPr>
            <p:ph type="dt" sz="half" idx="10"/>
          </p:nvPr>
        </p:nvSpPr>
        <p:spPr>
          <a:xfrm>
            <a:off x="609599" y="6356349"/>
            <a:ext cx="2844799" cy="365124"/>
          </a:xfrm>
        </p:spPr>
        <p:txBody>
          <a:bodyPr/>
          <a:lstStyle/>
          <a:p>
            <a:pPr latinLnBrk="0">
              <a:defRPr lang="ko-KR"/>
            </a:pPr>
            <a:fld id="{5BF92697-A104-4924-82B2-F9F6A01C5A25}" type="datetime1">
              <a:rPr lang="fr-FR" altLang="" smtClean="0"/>
              <a:pPr latinLnBrk="0">
                <a:defRPr lang="ko-KR"/>
              </a:pPr>
              <a:t>25/05/2018</a:t>
            </a:fld>
            <a:endParaRPr lang="fr-FR" altLang=""/>
          </a:p>
        </p:txBody>
      </p:sp>
      <p:sp>
        <p:nvSpPr>
          <p:cNvPr id="8" name="바닥글 개체 틀 7"/>
          <p:cNvSpPr>
            <a:spLocks noGrp="1"/>
          </p:cNvSpPr>
          <p:nvPr>
            <p:ph type="ftr" sz="quarter" idx="11"/>
          </p:nvPr>
        </p:nvSpPr>
        <p:spPr>
          <a:xfrm>
            <a:off x="4165599" y="6356349"/>
            <a:ext cx="3860799" cy="365124"/>
          </a:xfrm>
        </p:spPr>
        <p:txBody>
          <a:bodyPr/>
          <a:lstStyle/>
          <a:p>
            <a:pPr latinLnBrk="0">
              <a:defRPr lang="ko-KR"/>
            </a:pPr>
            <a:endParaRPr lang="fr-FR" altLang=""/>
          </a:p>
        </p:txBody>
      </p:sp>
      <p:sp>
        <p:nvSpPr>
          <p:cNvPr id="9" name="슬라이드 번호 개체 틀 8"/>
          <p:cNvSpPr>
            <a:spLocks noGrp="1"/>
          </p:cNvSpPr>
          <p:nvPr>
            <p:ph type="sldNum" sz="quarter" idx="12"/>
          </p:nvPr>
        </p:nvSpPr>
        <p:spPr>
          <a:xfrm>
            <a:off x="8737599" y="6356349"/>
            <a:ext cx="2844799" cy="365124"/>
          </a:xfrm>
        </p:spPr>
        <p:txBody>
          <a:bodyPr/>
          <a:lstStyle/>
          <a:p>
            <a:pPr latinLnBrk="0">
              <a:defRPr lang="ko-KR"/>
            </a:pPr>
            <a:fld id="{7689D65B-B557-4199-BC6A-66D78FAB8C53}" type="slidenum">
              <a:rPr lang="fr-FR" altLang=""/>
              <a:pPr latinLnBrk="0">
                <a:defRPr lang="ko-KR"/>
              </a:pPr>
              <a:t>‹N°›</a:t>
            </a:fld>
            <a:endParaRPr lang="fr-FR" altLang=""/>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Image avec légende" type="picTx" preserve="1">
  <p:cSld name="Image avec légende">
    <p:spTree>
      <p:nvGrpSpPr>
        <p:cNvPr id="1" name=""/>
        <p:cNvGrpSpPr/>
        <p:nvPr/>
      </p:nvGrpSpPr>
      <p:grpSpPr>
        <a:xfrm>
          <a:off x="0" y="0"/>
          <a:ext cx="0" cy="0"/>
          <a:chOff x="0" y="0"/>
          <a:chExt cx="0" cy="0"/>
        </a:xfrm>
      </p:grpSpPr>
      <p:grpSp>
        <p:nvGrpSpPr>
          <p:cNvPr id="8" name="그룹 23"/>
          <p:cNvGrpSpPr/>
          <p:nvPr/>
        </p:nvGrpSpPr>
        <p:grpSpPr>
          <a:xfrm>
            <a:off x="-12699" y="0"/>
            <a:ext cx="4579939" cy="3429000"/>
            <a:chOff x="-9525" y="1"/>
            <a:chExt cx="3434955" cy="3429000"/>
          </a:xfrm>
        </p:grpSpPr>
        <p:sp>
          <p:nvSpPr>
            <p:cNvPr id="21" name="Freeform 6"/>
            <p:cNvSpPr>
              <a:spLocks noEditPoints="1"/>
            </p:cNvSpPr>
            <p:nvPr/>
          </p:nvSpPr>
          <p:spPr>
            <a:xfrm rot="5400000" flipV="1">
              <a:off x="-1064172" y="1064173"/>
              <a:ext cx="3429000" cy="1300655"/>
            </a:xfrm>
            <a:custGeom>
              <a:avLst/>
              <a:gdLst/>
              <a:ahLst/>
              <a:cxnLst>
                <a:cxn ang="0">
                  <a:pos x="8" y="0"/>
                </a:cxn>
                <a:cxn ang="0">
                  <a:pos x="0" y="3710"/>
                </a:cxn>
                <a:cxn ang="0">
                  <a:pos x="22" y="3628"/>
                </a:cxn>
                <a:cxn ang="0">
                  <a:pos x="64" y="3488"/>
                </a:cxn>
                <a:cxn ang="0">
                  <a:pos x="136" y="3294"/>
                </a:cxn>
                <a:cxn ang="0">
                  <a:pos x="212" y="3116"/>
                </a:cxn>
                <a:cxn ang="0">
                  <a:pos x="274" y="2986"/>
                </a:cxn>
                <a:cxn ang="0">
                  <a:pos x="348" y="2846"/>
                </a:cxn>
                <a:cxn ang="0">
                  <a:pos x="432" y="2700"/>
                </a:cxn>
                <a:cxn ang="0">
                  <a:pos x="528" y="2548"/>
                </a:cxn>
                <a:cxn ang="0">
                  <a:pos x="636" y="2390"/>
                </a:cxn>
                <a:cxn ang="0">
                  <a:pos x="756" y="2228"/>
                </a:cxn>
                <a:cxn ang="0">
                  <a:pos x="892" y="2064"/>
                </a:cxn>
                <a:cxn ang="0">
                  <a:pos x="1040" y="1898"/>
                </a:cxn>
                <a:cxn ang="0">
                  <a:pos x="1204" y="1730"/>
                </a:cxn>
                <a:cxn ang="0">
                  <a:pos x="1384" y="1566"/>
                </a:cxn>
                <a:cxn ang="0">
                  <a:pos x="1580" y="1402"/>
                </a:cxn>
                <a:cxn ang="0">
                  <a:pos x="1794" y="1240"/>
                </a:cxn>
                <a:cxn ang="0">
                  <a:pos x="2024" y="1084"/>
                </a:cxn>
                <a:cxn ang="0">
                  <a:pos x="2274" y="934"/>
                </a:cxn>
                <a:cxn ang="0">
                  <a:pos x="2542" y="790"/>
                </a:cxn>
                <a:cxn ang="0">
                  <a:pos x="2830" y="654"/>
                </a:cxn>
                <a:cxn ang="0">
                  <a:pos x="3140" y="526"/>
                </a:cxn>
                <a:cxn ang="0">
                  <a:pos x="3468" y="410"/>
                </a:cxn>
                <a:cxn ang="0">
                  <a:pos x="3820" y="304"/>
                </a:cxn>
                <a:cxn ang="0">
                  <a:pos x="4194" y="210"/>
                </a:cxn>
                <a:cxn ang="0">
                  <a:pos x="4590" y="132"/>
                </a:cxn>
                <a:cxn ang="0">
                  <a:pos x="5012" y="66"/>
                </a:cxn>
                <a:cxn ang="0">
                  <a:pos x="5230" y="40"/>
                </a:cxn>
                <a:cxn ang="0">
                  <a:pos x="5456" y="18"/>
                </a:cxn>
                <a:cxn ang="0">
                  <a:pos x="5688" y="0"/>
                </a:cxn>
                <a:cxn ang="0">
                  <a:pos x="5688" y="0"/>
                </a:cxn>
              </a:cxnLst>
              <a:rect l="0" t="0" r="r" b="b"/>
              <a:pathLst>
                <a:path w="5688" h="3710">
                  <a:moveTo>
                    <a:pt x="5688" y="0"/>
                  </a:moveTo>
                  <a:lnTo>
                    <a:pt x="8" y="0"/>
                  </a:lnTo>
                  <a:lnTo>
                    <a:pt x="0" y="3710"/>
                  </a:lnTo>
                  <a:lnTo>
                    <a:pt x="0" y="3710"/>
                  </a:lnTo>
                  <a:lnTo>
                    <a:pt x="10" y="3672"/>
                  </a:lnTo>
                  <a:lnTo>
                    <a:pt x="22" y="3628"/>
                  </a:lnTo>
                  <a:lnTo>
                    <a:pt x="40" y="3566"/>
                  </a:lnTo>
                  <a:lnTo>
                    <a:pt x="64" y="3488"/>
                  </a:lnTo>
                  <a:lnTo>
                    <a:pt x="96" y="3396"/>
                  </a:lnTo>
                  <a:lnTo>
                    <a:pt x="136" y="3294"/>
                  </a:lnTo>
                  <a:lnTo>
                    <a:pt x="184" y="3178"/>
                  </a:lnTo>
                  <a:lnTo>
                    <a:pt x="212" y="3116"/>
                  </a:lnTo>
                  <a:lnTo>
                    <a:pt x="242" y="3052"/>
                  </a:lnTo>
                  <a:lnTo>
                    <a:pt x="274" y="2986"/>
                  </a:lnTo>
                  <a:lnTo>
                    <a:pt x="310" y="2918"/>
                  </a:lnTo>
                  <a:lnTo>
                    <a:pt x="348" y="2846"/>
                  </a:lnTo>
                  <a:lnTo>
                    <a:pt x="388" y="2774"/>
                  </a:lnTo>
                  <a:lnTo>
                    <a:pt x="432" y="2700"/>
                  </a:lnTo>
                  <a:lnTo>
                    <a:pt x="478" y="2624"/>
                  </a:lnTo>
                  <a:lnTo>
                    <a:pt x="528" y="2548"/>
                  </a:lnTo>
                  <a:lnTo>
                    <a:pt x="580" y="2470"/>
                  </a:lnTo>
                  <a:lnTo>
                    <a:pt x="636" y="2390"/>
                  </a:lnTo>
                  <a:lnTo>
                    <a:pt x="694" y="2310"/>
                  </a:lnTo>
                  <a:lnTo>
                    <a:pt x="756" y="2228"/>
                  </a:lnTo>
                  <a:lnTo>
                    <a:pt x="822" y="2146"/>
                  </a:lnTo>
                  <a:lnTo>
                    <a:pt x="892" y="2064"/>
                  </a:lnTo>
                  <a:lnTo>
                    <a:pt x="964" y="1980"/>
                  </a:lnTo>
                  <a:lnTo>
                    <a:pt x="1040" y="1898"/>
                  </a:lnTo>
                  <a:lnTo>
                    <a:pt x="1120" y="1814"/>
                  </a:lnTo>
                  <a:lnTo>
                    <a:pt x="1204" y="1730"/>
                  </a:lnTo>
                  <a:lnTo>
                    <a:pt x="1292" y="1648"/>
                  </a:lnTo>
                  <a:lnTo>
                    <a:pt x="1384" y="1566"/>
                  </a:lnTo>
                  <a:lnTo>
                    <a:pt x="1480" y="1482"/>
                  </a:lnTo>
                  <a:lnTo>
                    <a:pt x="1580" y="1402"/>
                  </a:lnTo>
                  <a:lnTo>
                    <a:pt x="1684" y="1320"/>
                  </a:lnTo>
                  <a:lnTo>
                    <a:pt x="1794" y="1240"/>
                  </a:lnTo>
                  <a:lnTo>
                    <a:pt x="1906" y="1162"/>
                  </a:lnTo>
                  <a:lnTo>
                    <a:pt x="2024" y="1084"/>
                  </a:lnTo>
                  <a:lnTo>
                    <a:pt x="2146" y="1008"/>
                  </a:lnTo>
                  <a:lnTo>
                    <a:pt x="2274" y="934"/>
                  </a:lnTo>
                  <a:lnTo>
                    <a:pt x="2406" y="860"/>
                  </a:lnTo>
                  <a:lnTo>
                    <a:pt x="2542" y="790"/>
                  </a:lnTo>
                  <a:lnTo>
                    <a:pt x="2684" y="720"/>
                  </a:lnTo>
                  <a:lnTo>
                    <a:pt x="2830" y="654"/>
                  </a:lnTo>
                  <a:lnTo>
                    <a:pt x="2982" y="588"/>
                  </a:lnTo>
                  <a:lnTo>
                    <a:pt x="3140" y="526"/>
                  </a:lnTo>
                  <a:lnTo>
                    <a:pt x="3302" y="466"/>
                  </a:lnTo>
                  <a:lnTo>
                    <a:pt x="3468" y="410"/>
                  </a:lnTo>
                  <a:lnTo>
                    <a:pt x="3642" y="354"/>
                  </a:lnTo>
                  <a:lnTo>
                    <a:pt x="3820" y="304"/>
                  </a:lnTo>
                  <a:lnTo>
                    <a:pt x="4004" y="256"/>
                  </a:lnTo>
                  <a:lnTo>
                    <a:pt x="4194" y="210"/>
                  </a:lnTo>
                  <a:lnTo>
                    <a:pt x="4390" y="170"/>
                  </a:lnTo>
                  <a:lnTo>
                    <a:pt x="4590" y="132"/>
                  </a:lnTo>
                  <a:lnTo>
                    <a:pt x="4798" y="98"/>
                  </a:lnTo>
                  <a:lnTo>
                    <a:pt x="5012" y="66"/>
                  </a:lnTo>
                  <a:lnTo>
                    <a:pt x="5120" y="54"/>
                  </a:lnTo>
                  <a:lnTo>
                    <a:pt x="5230" y="40"/>
                  </a:lnTo>
                  <a:lnTo>
                    <a:pt x="5344" y="28"/>
                  </a:lnTo>
                  <a:lnTo>
                    <a:pt x="5456" y="18"/>
                  </a:lnTo>
                  <a:lnTo>
                    <a:pt x="5572" y="8"/>
                  </a:lnTo>
                  <a:lnTo>
                    <a:pt x="5688" y="0"/>
                  </a:lnTo>
                  <a:moveTo>
                    <a:pt x="5688" y="0"/>
                  </a:moveTo>
                  <a:lnTo>
                    <a:pt x="5688" y="0"/>
                  </a:lnTo>
                </a:path>
              </a:pathLst>
            </a:custGeom>
            <a:solidFill>
              <a:schemeClr val="bg2">
                <a:lumMod val="25000"/>
                <a:alpha val="25000"/>
              </a:schemeClr>
            </a:solidFill>
            <a:ln w="9525">
              <a:noFill/>
              <a:round/>
            </a:ln>
          </p:spPr>
          <p:txBody>
            <a:bodyPr anchor="ctr"/>
            <a:lstStyle/>
            <a:p>
              <a:pPr algn="ctr" latinLnBrk="0">
                <a:defRPr lang="ko-KR"/>
              </a:pPr>
              <a:endParaRPr lang="fr-FR" altLang=""/>
            </a:p>
          </p:txBody>
        </p:sp>
        <p:sp>
          <p:nvSpPr>
            <p:cNvPr id="12" name="Freeform 6"/>
            <p:cNvSpPr>
              <a:spLocks noEditPoints="1"/>
            </p:cNvSpPr>
            <p:nvPr/>
          </p:nvSpPr>
          <p:spPr>
            <a:xfrm>
              <a:off x="-4226" y="1"/>
              <a:ext cx="3429656" cy="1828799"/>
            </a:xfrm>
            <a:custGeom>
              <a:avLst/>
              <a:gdLst/>
              <a:ahLst/>
              <a:cxnLst>
                <a:cxn ang="0">
                  <a:pos x="8" y="0"/>
                </a:cxn>
                <a:cxn ang="0">
                  <a:pos x="0" y="3710"/>
                </a:cxn>
                <a:cxn ang="0">
                  <a:pos x="22" y="3628"/>
                </a:cxn>
                <a:cxn ang="0">
                  <a:pos x="64" y="3488"/>
                </a:cxn>
                <a:cxn ang="0">
                  <a:pos x="136" y="3294"/>
                </a:cxn>
                <a:cxn ang="0">
                  <a:pos x="212" y="3116"/>
                </a:cxn>
                <a:cxn ang="0">
                  <a:pos x="274" y="2986"/>
                </a:cxn>
                <a:cxn ang="0">
                  <a:pos x="348" y="2846"/>
                </a:cxn>
                <a:cxn ang="0">
                  <a:pos x="432" y="2700"/>
                </a:cxn>
                <a:cxn ang="0">
                  <a:pos x="528" y="2548"/>
                </a:cxn>
                <a:cxn ang="0">
                  <a:pos x="636" y="2390"/>
                </a:cxn>
                <a:cxn ang="0">
                  <a:pos x="756" y="2228"/>
                </a:cxn>
                <a:cxn ang="0">
                  <a:pos x="892" y="2064"/>
                </a:cxn>
                <a:cxn ang="0">
                  <a:pos x="1040" y="1898"/>
                </a:cxn>
                <a:cxn ang="0">
                  <a:pos x="1204" y="1730"/>
                </a:cxn>
                <a:cxn ang="0">
                  <a:pos x="1384" y="1566"/>
                </a:cxn>
                <a:cxn ang="0">
                  <a:pos x="1580" y="1402"/>
                </a:cxn>
                <a:cxn ang="0">
                  <a:pos x="1794" y="1240"/>
                </a:cxn>
                <a:cxn ang="0">
                  <a:pos x="2024" y="1084"/>
                </a:cxn>
                <a:cxn ang="0">
                  <a:pos x="2274" y="934"/>
                </a:cxn>
                <a:cxn ang="0">
                  <a:pos x="2542" y="790"/>
                </a:cxn>
                <a:cxn ang="0">
                  <a:pos x="2830" y="654"/>
                </a:cxn>
                <a:cxn ang="0">
                  <a:pos x="3140" y="526"/>
                </a:cxn>
                <a:cxn ang="0">
                  <a:pos x="3468" y="410"/>
                </a:cxn>
                <a:cxn ang="0">
                  <a:pos x="3820" y="304"/>
                </a:cxn>
                <a:cxn ang="0">
                  <a:pos x="4194" y="210"/>
                </a:cxn>
                <a:cxn ang="0">
                  <a:pos x="4590" y="132"/>
                </a:cxn>
                <a:cxn ang="0">
                  <a:pos x="5012" y="66"/>
                </a:cxn>
                <a:cxn ang="0">
                  <a:pos x="5230" y="40"/>
                </a:cxn>
                <a:cxn ang="0">
                  <a:pos x="5456" y="18"/>
                </a:cxn>
                <a:cxn ang="0">
                  <a:pos x="5688" y="0"/>
                </a:cxn>
                <a:cxn ang="0">
                  <a:pos x="5688" y="0"/>
                </a:cxn>
              </a:cxnLst>
              <a:rect l="0" t="0" r="r" b="b"/>
              <a:pathLst>
                <a:path w="5688" h="3710">
                  <a:moveTo>
                    <a:pt x="5688" y="0"/>
                  </a:moveTo>
                  <a:lnTo>
                    <a:pt x="8" y="0"/>
                  </a:lnTo>
                  <a:lnTo>
                    <a:pt x="0" y="3710"/>
                  </a:lnTo>
                  <a:lnTo>
                    <a:pt x="0" y="3710"/>
                  </a:lnTo>
                  <a:lnTo>
                    <a:pt x="10" y="3672"/>
                  </a:lnTo>
                  <a:lnTo>
                    <a:pt x="22" y="3628"/>
                  </a:lnTo>
                  <a:lnTo>
                    <a:pt x="40" y="3566"/>
                  </a:lnTo>
                  <a:lnTo>
                    <a:pt x="64" y="3488"/>
                  </a:lnTo>
                  <a:lnTo>
                    <a:pt x="96" y="3396"/>
                  </a:lnTo>
                  <a:lnTo>
                    <a:pt x="136" y="3294"/>
                  </a:lnTo>
                  <a:lnTo>
                    <a:pt x="184" y="3178"/>
                  </a:lnTo>
                  <a:lnTo>
                    <a:pt x="212" y="3116"/>
                  </a:lnTo>
                  <a:lnTo>
                    <a:pt x="242" y="3052"/>
                  </a:lnTo>
                  <a:lnTo>
                    <a:pt x="274" y="2986"/>
                  </a:lnTo>
                  <a:lnTo>
                    <a:pt x="310" y="2918"/>
                  </a:lnTo>
                  <a:lnTo>
                    <a:pt x="348" y="2846"/>
                  </a:lnTo>
                  <a:lnTo>
                    <a:pt x="388" y="2774"/>
                  </a:lnTo>
                  <a:lnTo>
                    <a:pt x="432" y="2700"/>
                  </a:lnTo>
                  <a:lnTo>
                    <a:pt x="478" y="2624"/>
                  </a:lnTo>
                  <a:lnTo>
                    <a:pt x="528" y="2548"/>
                  </a:lnTo>
                  <a:lnTo>
                    <a:pt x="580" y="2470"/>
                  </a:lnTo>
                  <a:lnTo>
                    <a:pt x="636" y="2390"/>
                  </a:lnTo>
                  <a:lnTo>
                    <a:pt x="694" y="2310"/>
                  </a:lnTo>
                  <a:lnTo>
                    <a:pt x="756" y="2228"/>
                  </a:lnTo>
                  <a:lnTo>
                    <a:pt x="822" y="2146"/>
                  </a:lnTo>
                  <a:lnTo>
                    <a:pt x="892" y="2064"/>
                  </a:lnTo>
                  <a:lnTo>
                    <a:pt x="964" y="1980"/>
                  </a:lnTo>
                  <a:lnTo>
                    <a:pt x="1040" y="1898"/>
                  </a:lnTo>
                  <a:lnTo>
                    <a:pt x="1120" y="1814"/>
                  </a:lnTo>
                  <a:lnTo>
                    <a:pt x="1204" y="1730"/>
                  </a:lnTo>
                  <a:lnTo>
                    <a:pt x="1292" y="1648"/>
                  </a:lnTo>
                  <a:lnTo>
                    <a:pt x="1384" y="1566"/>
                  </a:lnTo>
                  <a:lnTo>
                    <a:pt x="1480" y="1482"/>
                  </a:lnTo>
                  <a:lnTo>
                    <a:pt x="1580" y="1402"/>
                  </a:lnTo>
                  <a:lnTo>
                    <a:pt x="1684" y="1320"/>
                  </a:lnTo>
                  <a:lnTo>
                    <a:pt x="1794" y="1240"/>
                  </a:lnTo>
                  <a:lnTo>
                    <a:pt x="1906" y="1162"/>
                  </a:lnTo>
                  <a:lnTo>
                    <a:pt x="2024" y="1084"/>
                  </a:lnTo>
                  <a:lnTo>
                    <a:pt x="2146" y="1008"/>
                  </a:lnTo>
                  <a:lnTo>
                    <a:pt x="2274" y="934"/>
                  </a:lnTo>
                  <a:lnTo>
                    <a:pt x="2406" y="860"/>
                  </a:lnTo>
                  <a:lnTo>
                    <a:pt x="2542" y="790"/>
                  </a:lnTo>
                  <a:lnTo>
                    <a:pt x="2684" y="720"/>
                  </a:lnTo>
                  <a:lnTo>
                    <a:pt x="2830" y="654"/>
                  </a:lnTo>
                  <a:lnTo>
                    <a:pt x="2982" y="588"/>
                  </a:lnTo>
                  <a:lnTo>
                    <a:pt x="3140" y="526"/>
                  </a:lnTo>
                  <a:lnTo>
                    <a:pt x="3302" y="466"/>
                  </a:lnTo>
                  <a:lnTo>
                    <a:pt x="3468" y="410"/>
                  </a:lnTo>
                  <a:lnTo>
                    <a:pt x="3642" y="354"/>
                  </a:lnTo>
                  <a:lnTo>
                    <a:pt x="3820" y="304"/>
                  </a:lnTo>
                  <a:lnTo>
                    <a:pt x="4004" y="256"/>
                  </a:lnTo>
                  <a:lnTo>
                    <a:pt x="4194" y="210"/>
                  </a:lnTo>
                  <a:lnTo>
                    <a:pt x="4390" y="170"/>
                  </a:lnTo>
                  <a:lnTo>
                    <a:pt x="4590" y="132"/>
                  </a:lnTo>
                  <a:lnTo>
                    <a:pt x="4798" y="98"/>
                  </a:lnTo>
                  <a:lnTo>
                    <a:pt x="5012" y="66"/>
                  </a:lnTo>
                  <a:lnTo>
                    <a:pt x="5120" y="54"/>
                  </a:lnTo>
                  <a:lnTo>
                    <a:pt x="5230" y="40"/>
                  </a:lnTo>
                  <a:lnTo>
                    <a:pt x="5344" y="28"/>
                  </a:lnTo>
                  <a:lnTo>
                    <a:pt x="5456" y="18"/>
                  </a:lnTo>
                  <a:lnTo>
                    <a:pt x="5572" y="8"/>
                  </a:lnTo>
                  <a:lnTo>
                    <a:pt x="5688" y="0"/>
                  </a:lnTo>
                  <a:moveTo>
                    <a:pt x="5688" y="0"/>
                  </a:moveTo>
                  <a:lnTo>
                    <a:pt x="5688" y="0"/>
                  </a:lnTo>
                </a:path>
              </a:pathLst>
            </a:custGeom>
            <a:solidFill>
              <a:schemeClr val="accent1">
                <a:lumMod val="60000"/>
                <a:lumOff val="40000"/>
                <a:alpha val="49000"/>
              </a:schemeClr>
            </a:solidFill>
            <a:ln w="9525">
              <a:noFill/>
              <a:round/>
            </a:ln>
          </p:spPr>
          <p:txBody>
            <a:bodyPr anchor="ctr"/>
            <a:lstStyle/>
            <a:p>
              <a:pPr algn="ctr" latinLnBrk="0">
                <a:defRPr lang="ko-KR"/>
              </a:pPr>
              <a:endParaRPr lang="fr-FR" altLang=""/>
            </a:p>
          </p:txBody>
        </p:sp>
        <p:sp>
          <p:nvSpPr>
            <p:cNvPr id="13" name="Freeform 12"/>
            <p:cNvSpPr>
              <a:spLocks noEditPoints="1"/>
            </p:cNvSpPr>
            <p:nvPr/>
          </p:nvSpPr>
          <p:spPr>
            <a:xfrm>
              <a:off x="-9525" y="1"/>
              <a:ext cx="3286126" cy="1219199"/>
            </a:xfrm>
            <a:custGeom>
              <a:avLst/>
              <a:gdLst/>
              <a:ahLst/>
              <a:cxnLst>
                <a:cxn ang="0">
                  <a:pos x="5688" y="0"/>
                </a:cxn>
                <a:cxn ang="0">
                  <a:pos x="8" y="0"/>
                </a:cxn>
                <a:cxn ang="0">
                  <a:pos x="0" y="2678"/>
                </a:cxn>
                <a:cxn ang="0">
                  <a:pos x="0" y="2678"/>
                </a:cxn>
                <a:cxn ang="0">
                  <a:pos x="10" y="2652"/>
                </a:cxn>
                <a:cxn ang="0">
                  <a:pos x="22" y="2618"/>
                </a:cxn>
                <a:cxn ang="0">
                  <a:pos x="40" y="2574"/>
                </a:cxn>
                <a:cxn ang="0">
                  <a:pos x="64" y="2518"/>
                </a:cxn>
                <a:cxn ang="0">
                  <a:pos x="96" y="2452"/>
                </a:cxn>
                <a:cxn ang="0">
                  <a:pos x="136" y="2378"/>
                </a:cxn>
                <a:cxn ang="0">
                  <a:pos x="184" y="2294"/>
                </a:cxn>
                <a:cxn ang="0">
                  <a:pos x="242" y="2204"/>
                </a:cxn>
                <a:cxn ang="0">
                  <a:pos x="274" y="2156"/>
                </a:cxn>
                <a:cxn ang="0">
                  <a:pos x="310" y="2106"/>
                </a:cxn>
                <a:cxn ang="0">
                  <a:pos x="348" y="2056"/>
                </a:cxn>
                <a:cxn ang="0">
                  <a:pos x="388" y="2002"/>
                </a:cxn>
                <a:cxn ang="0">
                  <a:pos x="432" y="1950"/>
                </a:cxn>
                <a:cxn ang="0">
                  <a:pos x="478" y="1894"/>
                </a:cxn>
                <a:cxn ang="0">
                  <a:pos x="528" y="1840"/>
                </a:cxn>
                <a:cxn ang="0">
                  <a:pos x="580" y="1782"/>
                </a:cxn>
                <a:cxn ang="0">
                  <a:pos x="636" y="1726"/>
                </a:cxn>
                <a:cxn ang="0">
                  <a:pos x="694" y="1668"/>
                </a:cxn>
                <a:cxn ang="0">
                  <a:pos x="756" y="1608"/>
                </a:cxn>
                <a:cxn ang="0">
                  <a:pos x="822" y="1550"/>
                </a:cxn>
                <a:cxn ang="0">
                  <a:pos x="892" y="1490"/>
                </a:cxn>
                <a:cxn ang="0">
                  <a:pos x="964" y="1430"/>
                </a:cxn>
                <a:cxn ang="0">
                  <a:pos x="1040" y="1370"/>
                </a:cxn>
                <a:cxn ang="0">
                  <a:pos x="1120" y="1310"/>
                </a:cxn>
                <a:cxn ang="0">
                  <a:pos x="1204" y="1250"/>
                </a:cxn>
                <a:cxn ang="0">
                  <a:pos x="1292" y="1190"/>
                </a:cxn>
                <a:cxn ang="0">
                  <a:pos x="1384" y="1130"/>
                </a:cxn>
                <a:cxn ang="0">
                  <a:pos x="1480" y="1070"/>
                </a:cxn>
                <a:cxn ang="0">
                  <a:pos x="1580" y="1012"/>
                </a:cxn>
                <a:cxn ang="0">
                  <a:pos x="1684" y="954"/>
                </a:cxn>
                <a:cxn ang="0">
                  <a:pos x="1794" y="896"/>
                </a:cxn>
                <a:cxn ang="0">
                  <a:pos x="1906" y="840"/>
                </a:cxn>
                <a:cxn ang="0">
                  <a:pos x="2024" y="784"/>
                </a:cxn>
                <a:cxn ang="0">
                  <a:pos x="2146" y="728"/>
                </a:cxn>
                <a:cxn ang="0">
                  <a:pos x="2274" y="674"/>
                </a:cxn>
                <a:cxn ang="0">
                  <a:pos x="2406" y="622"/>
                </a:cxn>
                <a:cxn ang="0">
                  <a:pos x="2542" y="570"/>
                </a:cxn>
                <a:cxn ang="0">
                  <a:pos x="2684" y="520"/>
                </a:cxn>
                <a:cxn ang="0">
                  <a:pos x="2830" y="472"/>
                </a:cxn>
                <a:cxn ang="0">
                  <a:pos x="2982" y="426"/>
                </a:cxn>
                <a:cxn ang="0">
                  <a:pos x="3140" y="380"/>
                </a:cxn>
                <a:cxn ang="0">
                  <a:pos x="3302" y="336"/>
                </a:cxn>
                <a:cxn ang="0">
                  <a:pos x="3468" y="296"/>
                </a:cxn>
                <a:cxn ang="0">
                  <a:pos x="3642" y="256"/>
                </a:cxn>
                <a:cxn ang="0">
                  <a:pos x="3820" y="220"/>
                </a:cxn>
                <a:cxn ang="0">
                  <a:pos x="4004" y="184"/>
                </a:cxn>
                <a:cxn ang="0">
                  <a:pos x="4194" y="152"/>
                </a:cxn>
                <a:cxn ang="0">
                  <a:pos x="4390" y="122"/>
                </a:cxn>
                <a:cxn ang="0">
                  <a:pos x="4590" y="94"/>
                </a:cxn>
                <a:cxn ang="0">
                  <a:pos x="4798" y="70"/>
                </a:cxn>
                <a:cxn ang="0">
                  <a:pos x="5012" y="48"/>
                </a:cxn>
                <a:cxn ang="0">
                  <a:pos x="5230" y="30"/>
                </a:cxn>
                <a:cxn ang="0">
                  <a:pos x="5456" y="14"/>
                </a:cxn>
                <a:cxn ang="0">
                  <a:pos x="5688" y="0"/>
                </a:cxn>
                <a:cxn ang="0">
                  <a:pos x="5688" y="0"/>
                </a:cxn>
                <a:cxn ang="0">
                  <a:pos x="5688" y="0"/>
                </a:cxn>
              </a:cxnLst>
              <a:rect l="0" t="0" r="r" b="b"/>
              <a:pathLst>
                <a:path w="5688" h="2678">
                  <a:moveTo>
                    <a:pt x="5688" y="0"/>
                  </a:moveTo>
                  <a:lnTo>
                    <a:pt x="8" y="0"/>
                  </a:lnTo>
                  <a:lnTo>
                    <a:pt x="0" y="2678"/>
                  </a:lnTo>
                  <a:lnTo>
                    <a:pt x="0" y="2678"/>
                  </a:lnTo>
                  <a:lnTo>
                    <a:pt x="10" y="2652"/>
                  </a:lnTo>
                  <a:lnTo>
                    <a:pt x="22" y="2618"/>
                  </a:lnTo>
                  <a:lnTo>
                    <a:pt x="40" y="2574"/>
                  </a:lnTo>
                  <a:lnTo>
                    <a:pt x="64" y="2518"/>
                  </a:lnTo>
                  <a:lnTo>
                    <a:pt x="96" y="2452"/>
                  </a:lnTo>
                  <a:lnTo>
                    <a:pt x="136" y="2378"/>
                  </a:lnTo>
                  <a:lnTo>
                    <a:pt x="184" y="2294"/>
                  </a:lnTo>
                  <a:lnTo>
                    <a:pt x="242" y="2204"/>
                  </a:lnTo>
                  <a:lnTo>
                    <a:pt x="274" y="2156"/>
                  </a:lnTo>
                  <a:lnTo>
                    <a:pt x="310" y="2106"/>
                  </a:lnTo>
                  <a:lnTo>
                    <a:pt x="348" y="2056"/>
                  </a:lnTo>
                  <a:lnTo>
                    <a:pt x="388" y="2002"/>
                  </a:lnTo>
                  <a:lnTo>
                    <a:pt x="432" y="1950"/>
                  </a:lnTo>
                  <a:lnTo>
                    <a:pt x="478" y="1894"/>
                  </a:lnTo>
                  <a:lnTo>
                    <a:pt x="528" y="1840"/>
                  </a:lnTo>
                  <a:lnTo>
                    <a:pt x="580" y="1782"/>
                  </a:lnTo>
                  <a:lnTo>
                    <a:pt x="636" y="1726"/>
                  </a:lnTo>
                  <a:lnTo>
                    <a:pt x="694" y="1668"/>
                  </a:lnTo>
                  <a:lnTo>
                    <a:pt x="756" y="1608"/>
                  </a:lnTo>
                  <a:lnTo>
                    <a:pt x="822" y="1550"/>
                  </a:lnTo>
                  <a:lnTo>
                    <a:pt x="892" y="1490"/>
                  </a:lnTo>
                  <a:lnTo>
                    <a:pt x="964" y="1430"/>
                  </a:lnTo>
                  <a:lnTo>
                    <a:pt x="1040" y="1370"/>
                  </a:lnTo>
                  <a:lnTo>
                    <a:pt x="1120" y="1310"/>
                  </a:lnTo>
                  <a:lnTo>
                    <a:pt x="1204" y="1250"/>
                  </a:lnTo>
                  <a:lnTo>
                    <a:pt x="1292" y="1190"/>
                  </a:lnTo>
                  <a:lnTo>
                    <a:pt x="1384" y="1130"/>
                  </a:lnTo>
                  <a:lnTo>
                    <a:pt x="1480" y="1070"/>
                  </a:lnTo>
                  <a:lnTo>
                    <a:pt x="1580" y="1012"/>
                  </a:lnTo>
                  <a:lnTo>
                    <a:pt x="1684" y="954"/>
                  </a:lnTo>
                  <a:lnTo>
                    <a:pt x="1794" y="896"/>
                  </a:lnTo>
                  <a:lnTo>
                    <a:pt x="1906" y="840"/>
                  </a:lnTo>
                  <a:lnTo>
                    <a:pt x="2024" y="784"/>
                  </a:lnTo>
                  <a:lnTo>
                    <a:pt x="2146" y="728"/>
                  </a:lnTo>
                  <a:lnTo>
                    <a:pt x="2274" y="674"/>
                  </a:lnTo>
                  <a:lnTo>
                    <a:pt x="2406" y="622"/>
                  </a:lnTo>
                  <a:lnTo>
                    <a:pt x="2542" y="570"/>
                  </a:lnTo>
                  <a:lnTo>
                    <a:pt x="2684" y="520"/>
                  </a:lnTo>
                  <a:lnTo>
                    <a:pt x="2830" y="472"/>
                  </a:lnTo>
                  <a:lnTo>
                    <a:pt x="2982" y="426"/>
                  </a:lnTo>
                  <a:lnTo>
                    <a:pt x="3140" y="380"/>
                  </a:lnTo>
                  <a:lnTo>
                    <a:pt x="3302" y="336"/>
                  </a:lnTo>
                  <a:lnTo>
                    <a:pt x="3468" y="296"/>
                  </a:lnTo>
                  <a:lnTo>
                    <a:pt x="3642" y="256"/>
                  </a:lnTo>
                  <a:lnTo>
                    <a:pt x="3820" y="220"/>
                  </a:lnTo>
                  <a:lnTo>
                    <a:pt x="4004" y="184"/>
                  </a:lnTo>
                  <a:lnTo>
                    <a:pt x="4194" y="152"/>
                  </a:lnTo>
                  <a:lnTo>
                    <a:pt x="4390" y="122"/>
                  </a:lnTo>
                  <a:lnTo>
                    <a:pt x="4590" y="94"/>
                  </a:lnTo>
                  <a:lnTo>
                    <a:pt x="4798" y="70"/>
                  </a:lnTo>
                  <a:lnTo>
                    <a:pt x="5012" y="48"/>
                  </a:lnTo>
                  <a:lnTo>
                    <a:pt x="5230" y="30"/>
                  </a:lnTo>
                  <a:lnTo>
                    <a:pt x="5456" y="14"/>
                  </a:lnTo>
                  <a:lnTo>
                    <a:pt x="5688" y="0"/>
                  </a:lnTo>
                  <a:moveTo>
                    <a:pt x="5688" y="0"/>
                  </a:moveTo>
                  <a:lnTo>
                    <a:pt x="5688" y="0"/>
                  </a:lnTo>
                </a:path>
              </a:pathLst>
            </a:custGeom>
            <a:solidFill>
              <a:schemeClr val="accent4">
                <a:lumMod val="75000"/>
                <a:alpha val="44000"/>
              </a:schemeClr>
            </a:solidFill>
            <a:ln w="9525">
              <a:noFill/>
              <a:round/>
            </a:ln>
          </p:spPr>
          <p:txBody>
            <a:bodyPr anchor="ctr"/>
            <a:lstStyle/>
            <a:p>
              <a:pPr algn="ctr" latinLnBrk="0">
                <a:defRPr lang="ko-KR"/>
              </a:pPr>
              <a:endParaRPr lang="fr-FR" altLang=""/>
            </a:p>
          </p:txBody>
        </p:sp>
      </p:grpSp>
      <p:grpSp>
        <p:nvGrpSpPr>
          <p:cNvPr id="9" name="그룹 22"/>
          <p:cNvGrpSpPr/>
          <p:nvPr/>
        </p:nvGrpSpPr>
        <p:grpSpPr>
          <a:xfrm>
            <a:off x="7619125" y="3429000"/>
            <a:ext cx="4572874" cy="3429000"/>
            <a:chOff x="5714344" y="3429000"/>
            <a:chExt cx="3429656" cy="3429000"/>
          </a:xfrm>
        </p:grpSpPr>
        <p:grpSp>
          <p:nvGrpSpPr>
            <p:cNvPr id="10" name="그룹 18"/>
            <p:cNvGrpSpPr/>
            <p:nvPr/>
          </p:nvGrpSpPr>
          <p:grpSpPr>
            <a:xfrm flipV="1">
              <a:off x="5714344" y="5029201"/>
              <a:ext cx="3429656" cy="1828799"/>
              <a:chOff x="5714344" y="1"/>
              <a:chExt cx="3429656" cy="1828799"/>
            </a:xfrm>
          </p:grpSpPr>
          <p:sp>
            <p:nvSpPr>
              <p:cNvPr id="17" name="Freeform 6"/>
              <p:cNvSpPr>
                <a:spLocks noEditPoints="1"/>
              </p:cNvSpPr>
              <p:nvPr/>
            </p:nvSpPr>
            <p:spPr>
              <a:xfrm flipH="1">
                <a:off x="5714344" y="1"/>
                <a:ext cx="3429656" cy="1828799"/>
              </a:xfrm>
              <a:custGeom>
                <a:avLst/>
                <a:gdLst/>
                <a:ahLst/>
                <a:cxnLst>
                  <a:cxn ang="0">
                    <a:pos x="8" y="0"/>
                  </a:cxn>
                  <a:cxn ang="0">
                    <a:pos x="0" y="3710"/>
                  </a:cxn>
                  <a:cxn ang="0">
                    <a:pos x="22" y="3628"/>
                  </a:cxn>
                  <a:cxn ang="0">
                    <a:pos x="64" y="3488"/>
                  </a:cxn>
                  <a:cxn ang="0">
                    <a:pos x="136" y="3294"/>
                  </a:cxn>
                  <a:cxn ang="0">
                    <a:pos x="212" y="3116"/>
                  </a:cxn>
                  <a:cxn ang="0">
                    <a:pos x="274" y="2986"/>
                  </a:cxn>
                  <a:cxn ang="0">
                    <a:pos x="348" y="2846"/>
                  </a:cxn>
                  <a:cxn ang="0">
                    <a:pos x="432" y="2700"/>
                  </a:cxn>
                  <a:cxn ang="0">
                    <a:pos x="528" y="2548"/>
                  </a:cxn>
                  <a:cxn ang="0">
                    <a:pos x="636" y="2390"/>
                  </a:cxn>
                  <a:cxn ang="0">
                    <a:pos x="756" y="2228"/>
                  </a:cxn>
                  <a:cxn ang="0">
                    <a:pos x="892" y="2064"/>
                  </a:cxn>
                  <a:cxn ang="0">
                    <a:pos x="1040" y="1898"/>
                  </a:cxn>
                  <a:cxn ang="0">
                    <a:pos x="1204" y="1730"/>
                  </a:cxn>
                  <a:cxn ang="0">
                    <a:pos x="1384" y="1566"/>
                  </a:cxn>
                  <a:cxn ang="0">
                    <a:pos x="1580" y="1402"/>
                  </a:cxn>
                  <a:cxn ang="0">
                    <a:pos x="1794" y="1240"/>
                  </a:cxn>
                  <a:cxn ang="0">
                    <a:pos x="2024" y="1084"/>
                  </a:cxn>
                  <a:cxn ang="0">
                    <a:pos x="2274" y="934"/>
                  </a:cxn>
                  <a:cxn ang="0">
                    <a:pos x="2542" y="790"/>
                  </a:cxn>
                  <a:cxn ang="0">
                    <a:pos x="2830" y="654"/>
                  </a:cxn>
                  <a:cxn ang="0">
                    <a:pos x="3140" y="526"/>
                  </a:cxn>
                  <a:cxn ang="0">
                    <a:pos x="3468" y="410"/>
                  </a:cxn>
                  <a:cxn ang="0">
                    <a:pos x="3820" y="304"/>
                  </a:cxn>
                  <a:cxn ang="0">
                    <a:pos x="4194" y="210"/>
                  </a:cxn>
                  <a:cxn ang="0">
                    <a:pos x="4590" y="132"/>
                  </a:cxn>
                  <a:cxn ang="0">
                    <a:pos x="5012" y="66"/>
                  </a:cxn>
                  <a:cxn ang="0">
                    <a:pos x="5230" y="40"/>
                  </a:cxn>
                  <a:cxn ang="0">
                    <a:pos x="5456" y="18"/>
                  </a:cxn>
                  <a:cxn ang="0">
                    <a:pos x="5688" y="0"/>
                  </a:cxn>
                  <a:cxn ang="0">
                    <a:pos x="5688" y="0"/>
                  </a:cxn>
                </a:cxnLst>
                <a:rect l="0" t="0" r="r" b="b"/>
                <a:pathLst>
                  <a:path w="5688" h="3710">
                    <a:moveTo>
                      <a:pt x="5688" y="0"/>
                    </a:moveTo>
                    <a:lnTo>
                      <a:pt x="8" y="0"/>
                    </a:lnTo>
                    <a:lnTo>
                      <a:pt x="0" y="3710"/>
                    </a:lnTo>
                    <a:lnTo>
                      <a:pt x="0" y="3710"/>
                    </a:lnTo>
                    <a:lnTo>
                      <a:pt x="10" y="3672"/>
                    </a:lnTo>
                    <a:lnTo>
                      <a:pt x="22" y="3628"/>
                    </a:lnTo>
                    <a:lnTo>
                      <a:pt x="40" y="3566"/>
                    </a:lnTo>
                    <a:lnTo>
                      <a:pt x="64" y="3488"/>
                    </a:lnTo>
                    <a:lnTo>
                      <a:pt x="96" y="3396"/>
                    </a:lnTo>
                    <a:lnTo>
                      <a:pt x="136" y="3294"/>
                    </a:lnTo>
                    <a:lnTo>
                      <a:pt x="184" y="3178"/>
                    </a:lnTo>
                    <a:lnTo>
                      <a:pt x="212" y="3116"/>
                    </a:lnTo>
                    <a:lnTo>
                      <a:pt x="242" y="3052"/>
                    </a:lnTo>
                    <a:lnTo>
                      <a:pt x="274" y="2986"/>
                    </a:lnTo>
                    <a:lnTo>
                      <a:pt x="310" y="2918"/>
                    </a:lnTo>
                    <a:lnTo>
                      <a:pt x="348" y="2846"/>
                    </a:lnTo>
                    <a:lnTo>
                      <a:pt x="388" y="2774"/>
                    </a:lnTo>
                    <a:lnTo>
                      <a:pt x="432" y="2700"/>
                    </a:lnTo>
                    <a:lnTo>
                      <a:pt x="478" y="2624"/>
                    </a:lnTo>
                    <a:lnTo>
                      <a:pt x="528" y="2548"/>
                    </a:lnTo>
                    <a:lnTo>
                      <a:pt x="580" y="2470"/>
                    </a:lnTo>
                    <a:lnTo>
                      <a:pt x="636" y="2390"/>
                    </a:lnTo>
                    <a:lnTo>
                      <a:pt x="694" y="2310"/>
                    </a:lnTo>
                    <a:lnTo>
                      <a:pt x="756" y="2228"/>
                    </a:lnTo>
                    <a:lnTo>
                      <a:pt x="822" y="2146"/>
                    </a:lnTo>
                    <a:lnTo>
                      <a:pt x="892" y="2064"/>
                    </a:lnTo>
                    <a:lnTo>
                      <a:pt x="964" y="1980"/>
                    </a:lnTo>
                    <a:lnTo>
                      <a:pt x="1040" y="1898"/>
                    </a:lnTo>
                    <a:lnTo>
                      <a:pt x="1120" y="1814"/>
                    </a:lnTo>
                    <a:lnTo>
                      <a:pt x="1204" y="1730"/>
                    </a:lnTo>
                    <a:lnTo>
                      <a:pt x="1292" y="1648"/>
                    </a:lnTo>
                    <a:lnTo>
                      <a:pt x="1384" y="1566"/>
                    </a:lnTo>
                    <a:lnTo>
                      <a:pt x="1480" y="1482"/>
                    </a:lnTo>
                    <a:lnTo>
                      <a:pt x="1580" y="1402"/>
                    </a:lnTo>
                    <a:lnTo>
                      <a:pt x="1684" y="1320"/>
                    </a:lnTo>
                    <a:lnTo>
                      <a:pt x="1794" y="1240"/>
                    </a:lnTo>
                    <a:lnTo>
                      <a:pt x="1906" y="1162"/>
                    </a:lnTo>
                    <a:lnTo>
                      <a:pt x="2024" y="1084"/>
                    </a:lnTo>
                    <a:lnTo>
                      <a:pt x="2146" y="1008"/>
                    </a:lnTo>
                    <a:lnTo>
                      <a:pt x="2274" y="934"/>
                    </a:lnTo>
                    <a:lnTo>
                      <a:pt x="2406" y="860"/>
                    </a:lnTo>
                    <a:lnTo>
                      <a:pt x="2542" y="790"/>
                    </a:lnTo>
                    <a:lnTo>
                      <a:pt x="2684" y="720"/>
                    </a:lnTo>
                    <a:lnTo>
                      <a:pt x="2830" y="654"/>
                    </a:lnTo>
                    <a:lnTo>
                      <a:pt x="2982" y="588"/>
                    </a:lnTo>
                    <a:lnTo>
                      <a:pt x="3140" y="526"/>
                    </a:lnTo>
                    <a:lnTo>
                      <a:pt x="3302" y="466"/>
                    </a:lnTo>
                    <a:lnTo>
                      <a:pt x="3468" y="410"/>
                    </a:lnTo>
                    <a:lnTo>
                      <a:pt x="3642" y="354"/>
                    </a:lnTo>
                    <a:lnTo>
                      <a:pt x="3820" y="304"/>
                    </a:lnTo>
                    <a:lnTo>
                      <a:pt x="4004" y="256"/>
                    </a:lnTo>
                    <a:lnTo>
                      <a:pt x="4194" y="210"/>
                    </a:lnTo>
                    <a:lnTo>
                      <a:pt x="4390" y="170"/>
                    </a:lnTo>
                    <a:lnTo>
                      <a:pt x="4590" y="132"/>
                    </a:lnTo>
                    <a:lnTo>
                      <a:pt x="4798" y="98"/>
                    </a:lnTo>
                    <a:lnTo>
                      <a:pt x="5012" y="66"/>
                    </a:lnTo>
                    <a:lnTo>
                      <a:pt x="5120" y="54"/>
                    </a:lnTo>
                    <a:lnTo>
                      <a:pt x="5230" y="40"/>
                    </a:lnTo>
                    <a:lnTo>
                      <a:pt x="5344" y="28"/>
                    </a:lnTo>
                    <a:lnTo>
                      <a:pt x="5456" y="18"/>
                    </a:lnTo>
                    <a:lnTo>
                      <a:pt x="5572" y="8"/>
                    </a:lnTo>
                    <a:lnTo>
                      <a:pt x="5688" y="0"/>
                    </a:lnTo>
                    <a:moveTo>
                      <a:pt x="5688" y="0"/>
                    </a:moveTo>
                    <a:lnTo>
                      <a:pt x="5688" y="0"/>
                    </a:lnTo>
                  </a:path>
                </a:pathLst>
              </a:custGeom>
              <a:solidFill>
                <a:schemeClr val="accent1">
                  <a:lumMod val="60000"/>
                  <a:lumOff val="40000"/>
                  <a:alpha val="49000"/>
                </a:schemeClr>
              </a:solidFill>
              <a:ln w="9525">
                <a:noFill/>
                <a:round/>
              </a:ln>
            </p:spPr>
            <p:txBody>
              <a:bodyPr anchor="ctr"/>
              <a:lstStyle/>
              <a:p>
                <a:pPr algn="ctr" latinLnBrk="0">
                  <a:defRPr lang="ko-KR"/>
                </a:pPr>
                <a:endParaRPr lang="fr-FR" altLang=""/>
              </a:p>
            </p:txBody>
          </p:sp>
          <p:sp>
            <p:nvSpPr>
              <p:cNvPr id="18" name="Freeform 12"/>
              <p:cNvSpPr>
                <a:spLocks noEditPoints="1"/>
              </p:cNvSpPr>
              <p:nvPr/>
            </p:nvSpPr>
            <p:spPr>
              <a:xfrm flipH="1">
                <a:off x="5857874" y="1"/>
                <a:ext cx="3286126" cy="1219199"/>
              </a:xfrm>
              <a:custGeom>
                <a:avLst/>
                <a:gdLst/>
                <a:ahLst/>
                <a:cxnLst>
                  <a:cxn ang="0">
                    <a:pos x="5688" y="0"/>
                  </a:cxn>
                  <a:cxn ang="0">
                    <a:pos x="8" y="0"/>
                  </a:cxn>
                  <a:cxn ang="0">
                    <a:pos x="0" y="2678"/>
                  </a:cxn>
                  <a:cxn ang="0">
                    <a:pos x="0" y="2678"/>
                  </a:cxn>
                  <a:cxn ang="0">
                    <a:pos x="10" y="2652"/>
                  </a:cxn>
                  <a:cxn ang="0">
                    <a:pos x="22" y="2618"/>
                  </a:cxn>
                  <a:cxn ang="0">
                    <a:pos x="40" y="2574"/>
                  </a:cxn>
                  <a:cxn ang="0">
                    <a:pos x="64" y="2518"/>
                  </a:cxn>
                  <a:cxn ang="0">
                    <a:pos x="96" y="2452"/>
                  </a:cxn>
                  <a:cxn ang="0">
                    <a:pos x="136" y="2378"/>
                  </a:cxn>
                  <a:cxn ang="0">
                    <a:pos x="184" y="2294"/>
                  </a:cxn>
                  <a:cxn ang="0">
                    <a:pos x="242" y="2204"/>
                  </a:cxn>
                  <a:cxn ang="0">
                    <a:pos x="274" y="2156"/>
                  </a:cxn>
                  <a:cxn ang="0">
                    <a:pos x="310" y="2106"/>
                  </a:cxn>
                  <a:cxn ang="0">
                    <a:pos x="348" y="2056"/>
                  </a:cxn>
                  <a:cxn ang="0">
                    <a:pos x="388" y="2002"/>
                  </a:cxn>
                  <a:cxn ang="0">
                    <a:pos x="432" y="1950"/>
                  </a:cxn>
                  <a:cxn ang="0">
                    <a:pos x="478" y="1894"/>
                  </a:cxn>
                  <a:cxn ang="0">
                    <a:pos x="528" y="1840"/>
                  </a:cxn>
                  <a:cxn ang="0">
                    <a:pos x="580" y="1782"/>
                  </a:cxn>
                  <a:cxn ang="0">
                    <a:pos x="636" y="1726"/>
                  </a:cxn>
                  <a:cxn ang="0">
                    <a:pos x="694" y="1668"/>
                  </a:cxn>
                  <a:cxn ang="0">
                    <a:pos x="756" y="1608"/>
                  </a:cxn>
                  <a:cxn ang="0">
                    <a:pos x="822" y="1550"/>
                  </a:cxn>
                  <a:cxn ang="0">
                    <a:pos x="892" y="1490"/>
                  </a:cxn>
                  <a:cxn ang="0">
                    <a:pos x="964" y="1430"/>
                  </a:cxn>
                  <a:cxn ang="0">
                    <a:pos x="1040" y="1370"/>
                  </a:cxn>
                  <a:cxn ang="0">
                    <a:pos x="1120" y="1310"/>
                  </a:cxn>
                  <a:cxn ang="0">
                    <a:pos x="1204" y="1250"/>
                  </a:cxn>
                  <a:cxn ang="0">
                    <a:pos x="1292" y="1190"/>
                  </a:cxn>
                  <a:cxn ang="0">
                    <a:pos x="1384" y="1130"/>
                  </a:cxn>
                  <a:cxn ang="0">
                    <a:pos x="1480" y="1070"/>
                  </a:cxn>
                  <a:cxn ang="0">
                    <a:pos x="1580" y="1012"/>
                  </a:cxn>
                  <a:cxn ang="0">
                    <a:pos x="1684" y="954"/>
                  </a:cxn>
                  <a:cxn ang="0">
                    <a:pos x="1794" y="896"/>
                  </a:cxn>
                  <a:cxn ang="0">
                    <a:pos x="1906" y="840"/>
                  </a:cxn>
                  <a:cxn ang="0">
                    <a:pos x="2024" y="784"/>
                  </a:cxn>
                  <a:cxn ang="0">
                    <a:pos x="2146" y="728"/>
                  </a:cxn>
                  <a:cxn ang="0">
                    <a:pos x="2274" y="674"/>
                  </a:cxn>
                  <a:cxn ang="0">
                    <a:pos x="2406" y="622"/>
                  </a:cxn>
                  <a:cxn ang="0">
                    <a:pos x="2542" y="570"/>
                  </a:cxn>
                  <a:cxn ang="0">
                    <a:pos x="2684" y="520"/>
                  </a:cxn>
                  <a:cxn ang="0">
                    <a:pos x="2830" y="472"/>
                  </a:cxn>
                  <a:cxn ang="0">
                    <a:pos x="2982" y="426"/>
                  </a:cxn>
                  <a:cxn ang="0">
                    <a:pos x="3140" y="380"/>
                  </a:cxn>
                  <a:cxn ang="0">
                    <a:pos x="3302" y="336"/>
                  </a:cxn>
                  <a:cxn ang="0">
                    <a:pos x="3468" y="296"/>
                  </a:cxn>
                  <a:cxn ang="0">
                    <a:pos x="3642" y="256"/>
                  </a:cxn>
                  <a:cxn ang="0">
                    <a:pos x="3820" y="220"/>
                  </a:cxn>
                  <a:cxn ang="0">
                    <a:pos x="4004" y="184"/>
                  </a:cxn>
                  <a:cxn ang="0">
                    <a:pos x="4194" y="152"/>
                  </a:cxn>
                  <a:cxn ang="0">
                    <a:pos x="4390" y="122"/>
                  </a:cxn>
                  <a:cxn ang="0">
                    <a:pos x="4590" y="94"/>
                  </a:cxn>
                  <a:cxn ang="0">
                    <a:pos x="4798" y="70"/>
                  </a:cxn>
                  <a:cxn ang="0">
                    <a:pos x="5012" y="48"/>
                  </a:cxn>
                  <a:cxn ang="0">
                    <a:pos x="5230" y="30"/>
                  </a:cxn>
                  <a:cxn ang="0">
                    <a:pos x="5456" y="14"/>
                  </a:cxn>
                  <a:cxn ang="0">
                    <a:pos x="5688" y="0"/>
                  </a:cxn>
                  <a:cxn ang="0">
                    <a:pos x="5688" y="0"/>
                  </a:cxn>
                  <a:cxn ang="0">
                    <a:pos x="5688" y="0"/>
                  </a:cxn>
                </a:cxnLst>
                <a:rect l="0" t="0" r="r" b="b"/>
                <a:pathLst>
                  <a:path w="5688" h="2678">
                    <a:moveTo>
                      <a:pt x="5688" y="0"/>
                    </a:moveTo>
                    <a:lnTo>
                      <a:pt x="8" y="0"/>
                    </a:lnTo>
                    <a:lnTo>
                      <a:pt x="0" y="2678"/>
                    </a:lnTo>
                    <a:lnTo>
                      <a:pt x="0" y="2678"/>
                    </a:lnTo>
                    <a:lnTo>
                      <a:pt x="10" y="2652"/>
                    </a:lnTo>
                    <a:lnTo>
                      <a:pt x="22" y="2618"/>
                    </a:lnTo>
                    <a:lnTo>
                      <a:pt x="40" y="2574"/>
                    </a:lnTo>
                    <a:lnTo>
                      <a:pt x="64" y="2518"/>
                    </a:lnTo>
                    <a:lnTo>
                      <a:pt x="96" y="2452"/>
                    </a:lnTo>
                    <a:lnTo>
                      <a:pt x="136" y="2378"/>
                    </a:lnTo>
                    <a:lnTo>
                      <a:pt x="184" y="2294"/>
                    </a:lnTo>
                    <a:lnTo>
                      <a:pt x="242" y="2204"/>
                    </a:lnTo>
                    <a:lnTo>
                      <a:pt x="274" y="2156"/>
                    </a:lnTo>
                    <a:lnTo>
                      <a:pt x="310" y="2106"/>
                    </a:lnTo>
                    <a:lnTo>
                      <a:pt x="348" y="2056"/>
                    </a:lnTo>
                    <a:lnTo>
                      <a:pt x="388" y="2002"/>
                    </a:lnTo>
                    <a:lnTo>
                      <a:pt x="432" y="1950"/>
                    </a:lnTo>
                    <a:lnTo>
                      <a:pt x="478" y="1894"/>
                    </a:lnTo>
                    <a:lnTo>
                      <a:pt x="528" y="1840"/>
                    </a:lnTo>
                    <a:lnTo>
                      <a:pt x="580" y="1782"/>
                    </a:lnTo>
                    <a:lnTo>
                      <a:pt x="636" y="1726"/>
                    </a:lnTo>
                    <a:lnTo>
                      <a:pt x="694" y="1668"/>
                    </a:lnTo>
                    <a:lnTo>
                      <a:pt x="756" y="1608"/>
                    </a:lnTo>
                    <a:lnTo>
                      <a:pt x="822" y="1550"/>
                    </a:lnTo>
                    <a:lnTo>
                      <a:pt x="892" y="1490"/>
                    </a:lnTo>
                    <a:lnTo>
                      <a:pt x="964" y="1430"/>
                    </a:lnTo>
                    <a:lnTo>
                      <a:pt x="1040" y="1370"/>
                    </a:lnTo>
                    <a:lnTo>
                      <a:pt x="1120" y="1310"/>
                    </a:lnTo>
                    <a:lnTo>
                      <a:pt x="1204" y="1250"/>
                    </a:lnTo>
                    <a:lnTo>
                      <a:pt x="1292" y="1190"/>
                    </a:lnTo>
                    <a:lnTo>
                      <a:pt x="1384" y="1130"/>
                    </a:lnTo>
                    <a:lnTo>
                      <a:pt x="1480" y="1070"/>
                    </a:lnTo>
                    <a:lnTo>
                      <a:pt x="1580" y="1012"/>
                    </a:lnTo>
                    <a:lnTo>
                      <a:pt x="1684" y="954"/>
                    </a:lnTo>
                    <a:lnTo>
                      <a:pt x="1794" y="896"/>
                    </a:lnTo>
                    <a:lnTo>
                      <a:pt x="1906" y="840"/>
                    </a:lnTo>
                    <a:lnTo>
                      <a:pt x="2024" y="784"/>
                    </a:lnTo>
                    <a:lnTo>
                      <a:pt x="2146" y="728"/>
                    </a:lnTo>
                    <a:lnTo>
                      <a:pt x="2274" y="674"/>
                    </a:lnTo>
                    <a:lnTo>
                      <a:pt x="2406" y="622"/>
                    </a:lnTo>
                    <a:lnTo>
                      <a:pt x="2542" y="570"/>
                    </a:lnTo>
                    <a:lnTo>
                      <a:pt x="2684" y="520"/>
                    </a:lnTo>
                    <a:lnTo>
                      <a:pt x="2830" y="472"/>
                    </a:lnTo>
                    <a:lnTo>
                      <a:pt x="2982" y="426"/>
                    </a:lnTo>
                    <a:lnTo>
                      <a:pt x="3140" y="380"/>
                    </a:lnTo>
                    <a:lnTo>
                      <a:pt x="3302" y="336"/>
                    </a:lnTo>
                    <a:lnTo>
                      <a:pt x="3468" y="296"/>
                    </a:lnTo>
                    <a:lnTo>
                      <a:pt x="3642" y="256"/>
                    </a:lnTo>
                    <a:lnTo>
                      <a:pt x="3820" y="220"/>
                    </a:lnTo>
                    <a:lnTo>
                      <a:pt x="4004" y="184"/>
                    </a:lnTo>
                    <a:lnTo>
                      <a:pt x="4194" y="152"/>
                    </a:lnTo>
                    <a:lnTo>
                      <a:pt x="4390" y="122"/>
                    </a:lnTo>
                    <a:lnTo>
                      <a:pt x="4590" y="94"/>
                    </a:lnTo>
                    <a:lnTo>
                      <a:pt x="4798" y="70"/>
                    </a:lnTo>
                    <a:lnTo>
                      <a:pt x="5012" y="48"/>
                    </a:lnTo>
                    <a:lnTo>
                      <a:pt x="5230" y="30"/>
                    </a:lnTo>
                    <a:lnTo>
                      <a:pt x="5456" y="14"/>
                    </a:lnTo>
                    <a:lnTo>
                      <a:pt x="5688" y="0"/>
                    </a:lnTo>
                    <a:moveTo>
                      <a:pt x="5688" y="0"/>
                    </a:moveTo>
                    <a:lnTo>
                      <a:pt x="5688" y="0"/>
                    </a:lnTo>
                  </a:path>
                </a:pathLst>
              </a:custGeom>
              <a:solidFill>
                <a:schemeClr val="accent4">
                  <a:lumMod val="75000"/>
                  <a:alpha val="44000"/>
                </a:schemeClr>
              </a:solidFill>
              <a:ln w="9525">
                <a:noFill/>
                <a:round/>
              </a:ln>
            </p:spPr>
            <p:txBody>
              <a:bodyPr anchor="ctr"/>
              <a:lstStyle/>
              <a:p>
                <a:pPr algn="ctr" latinLnBrk="0">
                  <a:defRPr lang="ko-KR"/>
                </a:pPr>
                <a:endParaRPr lang="fr-FR" altLang=""/>
              </a:p>
            </p:txBody>
          </p:sp>
        </p:grpSp>
        <p:sp>
          <p:nvSpPr>
            <p:cNvPr id="22" name="Freeform 6"/>
            <p:cNvSpPr>
              <a:spLocks noEditPoints="1"/>
            </p:cNvSpPr>
            <p:nvPr/>
          </p:nvSpPr>
          <p:spPr>
            <a:xfrm rot="5400000" flipH="1">
              <a:off x="6779172" y="4493172"/>
              <a:ext cx="3429000" cy="1300655"/>
            </a:xfrm>
            <a:custGeom>
              <a:avLst/>
              <a:gdLst/>
              <a:ahLst/>
              <a:cxnLst>
                <a:cxn ang="0">
                  <a:pos x="8" y="0"/>
                </a:cxn>
                <a:cxn ang="0">
                  <a:pos x="0" y="3710"/>
                </a:cxn>
                <a:cxn ang="0">
                  <a:pos x="22" y="3628"/>
                </a:cxn>
                <a:cxn ang="0">
                  <a:pos x="64" y="3488"/>
                </a:cxn>
                <a:cxn ang="0">
                  <a:pos x="136" y="3294"/>
                </a:cxn>
                <a:cxn ang="0">
                  <a:pos x="212" y="3116"/>
                </a:cxn>
                <a:cxn ang="0">
                  <a:pos x="274" y="2986"/>
                </a:cxn>
                <a:cxn ang="0">
                  <a:pos x="348" y="2846"/>
                </a:cxn>
                <a:cxn ang="0">
                  <a:pos x="432" y="2700"/>
                </a:cxn>
                <a:cxn ang="0">
                  <a:pos x="528" y="2548"/>
                </a:cxn>
                <a:cxn ang="0">
                  <a:pos x="636" y="2390"/>
                </a:cxn>
                <a:cxn ang="0">
                  <a:pos x="756" y="2228"/>
                </a:cxn>
                <a:cxn ang="0">
                  <a:pos x="892" y="2064"/>
                </a:cxn>
                <a:cxn ang="0">
                  <a:pos x="1040" y="1898"/>
                </a:cxn>
                <a:cxn ang="0">
                  <a:pos x="1204" y="1730"/>
                </a:cxn>
                <a:cxn ang="0">
                  <a:pos x="1384" y="1566"/>
                </a:cxn>
                <a:cxn ang="0">
                  <a:pos x="1580" y="1402"/>
                </a:cxn>
                <a:cxn ang="0">
                  <a:pos x="1794" y="1240"/>
                </a:cxn>
                <a:cxn ang="0">
                  <a:pos x="2024" y="1084"/>
                </a:cxn>
                <a:cxn ang="0">
                  <a:pos x="2274" y="934"/>
                </a:cxn>
                <a:cxn ang="0">
                  <a:pos x="2542" y="790"/>
                </a:cxn>
                <a:cxn ang="0">
                  <a:pos x="2830" y="654"/>
                </a:cxn>
                <a:cxn ang="0">
                  <a:pos x="3140" y="526"/>
                </a:cxn>
                <a:cxn ang="0">
                  <a:pos x="3468" y="410"/>
                </a:cxn>
                <a:cxn ang="0">
                  <a:pos x="3820" y="304"/>
                </a:cxn>
                <a:cxn ang="0">
                  <a:pos x="4194" y="210"/>
                </a:cxn>
                <a:cxn ang="0">
                  <a:pos x="4590" y="132"/>
                </a:cxn>
                <a:cxn ang="0">
                  <a:pos x="5012" y="66"/>
                </a:cxn>
                <a:cxn ang="0">
                  <a:pos x="5230" y="40"/>
                </a:cxn>
                <a:cxn ang="0">
                  <a:pos x="5456" y="18"/>
                </a:cxn>
                <a:cxn ang="0">
                  <a:pos x="5688" y="0"/>
                </a:cxn>
                <a:cxn ang="0">
                  <a:pos x="5688" y="0"/>
                </a:cxn>
              </a:cxnLst>
              <a:rect l="0" t="0" r="r" b="b"/>
              <a:pathLst>
                <a:path w="5688" h="3710">
                  <a:moveTo>
                    <a:pt x="5688" y="0"/>
                  </a:moveTo>
                  <a:lnTo>
                    <a:pt x="8" y="0"/>
                  </a:lnTo>
                  <a:lnTo>
                    <a:pt x="0" y="3710"/>
                  </a:lnTo>
                  <a:lnTo>
                    <a:pt x="0" y="3710"/>
                  </a:lnTo>
                  <a:lnTo>
                    <a:pt x="10" y="3672"/>
                  </a:lnTo>
                  <a:lnTo>
                    <a:pt x="22" y="3628"/>
                  </a:lnTo>
                  <a:lnTo>
                    <a:pt x="40" y="3566"/>
                  </a:lnTo>
                  <a:lnTo>
                    <a:pt x="64" y="3488"/>
                  </a:lnTo>
                  <a:lnTo>
                    <a:pt x="96" y="3396"/>
                  </a:lnTo>
                  <a:lnTo>
                    <a:pt x="136" y="3294"/>
                  </a:lnTo>
                  <a:lnTo>
                    <a:pt x="184" y="3178"/>
                  </a:lnTo>
                  <a:lnTo>
                    <a:pt x="212" y="3116"/>
                  </a:lnTo>
                  <a:lnTo>
                    <a:pt x="242" y="3052"/>
                  </a:lnTo>
                  <a:lnTo>
                    <a:pt x="274" y="2986"/>
                  </a:lnTo>
                  <a:lnTo>
                    <a:pt x="310" y="2918"/>
                  </a:lnTo>
                  <a:lnTo>
                    <a:pt x="348" y="2846"/>
                  </a:lnTo>
                  <a:lnTo>
                    <a:pt x="388" y="2774"/>
                  </a:lnTo>
                  <a:lnTo>
                    <a:pt x="432" y="2700"/>
                  </a:lnTo>
                  <a:lnTo>
                    <a:pt x="478" y="2624"/>
                  </a:lnTo>
                  <a:lnTo>
                    <a:pt x="528" y="2548"/>
                  </a:lnTo>
                  <a:lnTo>
                    <a:pt x="580" y="2470"/>
                  </a:lnTo>
                  <a:lnTo>
                    <a:pt x="636" y="2390"/>
                  </a:lnTo>
                  <a:lnTo>
                    <a:pt x="694" y="2310"/>
                  </a:lnTo>
                  <a:lnTo>
                    <a:pt x="756" y="2228"/>
                  </a:lnTo>
                  <a:lnTo>
                    <a:pt x="822" y="2146"/>
                  </a:lnTo>
                  <a:lnTo>
                    <a:pt x="892" y="2064"/>
                  </a:lnTo>
                  <a:lnTo>
                    <a:pt x="964" y="1980"/>
                  </a:lnTo>
                  <a:lnTo>
                    <a:pt x="1040" y="1898"/>
                  </a:lnTo>
                  <a:lnTo>
                    <a:pt x="1120" y="1814"/>
                  </a:lnTo>
                  <a:lnTo>
                    <a:pt x="1204" y="1730"/>
                  </a:lnTo>
                  <a:lnTo>
                    <a:pt x="1292" y="1648"/>
                  </a:lnTo>
                  <a:lnTo>
                    <a:pt x="1384" y="1566"/>
                  </a:lnTo>
                  <a:lnTo>
                    <a:pt x="1480" y="1482"/>
                  </a:lnTo>
                  <a:lnTo>
                    <a:pt x="1580" y="1402"/>
                  </a:lnTo>
                  <a:lnTo>
                    <a:pt x="1684" y="1320"/>
                  </a:lnTo>
                  <a:lnTo>
                    <a:pt x="1794" y="1240"/>
                  </a:lnTo>
                  <a:lnTo>
                    <a:pt x="1906" y="1162"/>
                  </a:lnTo>
                  <a:lnTo>
                    <a:pt x="2024" y="1084"/>
                  </a:lnTo>
                  <a:lnTo>
                    <a:pt x="2146" y="1008"/>
                  </a:lnTo>
                  <a:lnTo>
                    <a:pt x="2274" y="934"/>
                  </a:lnTo>
                  <a:lnTo>
                    <a:pt x="2406" y="860"/>
                  </a:lnTo>
                  <a:lnTo>
                    <a:pt x="2542" y="790"/>
                  </a:lnTo>
                  <a:lnTo>
                    <a:pt x="2684" y="720"/>
                  </a:lnTo>
                  <a:lnTo>
                    <a:pt x="2830" y="654"/>
                  </a:lnTo>
                  <a:lnTo>
                    <a:pt x="2982" y="588"/>
                  </a:lnTo>
                  <a:lnTo>
                    <a:pt x="3140" y="526"/>
                  </a:lnTo>
                  <a:lnTo>
                    <a:pt x="3302" y="466"/>
                  </a:lnTo>
                  <a:lnTo>
                    <a:pt x="3468" y="410"/>
                  </a:lnTo>
                  <a:lnTo>
                    <a:pt x="3642" y="354"/>
                  </a:lnTo>
                  <a:lnTo>
                    <a:pt x="3820" y="304"/>
                  </a:lnTo>
                  <a:lnTo>
                    <a:pt x="4004" y="256"/>
                  </a:lnTo>
                  <a:lnTo>
                    <a:pt x="4194" y="210"/>
                  </a:lnTo>
                  <a:lnTo>
                    <a:pt x="4390" y="170"/>
                  </a:lnTo>
                  <a:lnTo>
                    <a:pt x="4590" y="132"/>
                  </a:lnTo>
                  <a:lnTo>
                    <a:pt x="4798" y="98"/>
                  </a:lnTo>
                  <a:lnTo>
                    <a:pt x="5012" y="66"/>
                  </a:lnTo>
                  <a:lnTo>
                    <a:pt x="5120" y="54"/>
                  </a:lnTo>
                  <a:lnTo>
                    <a:pt x="5230" y="40"/>
                  </a:lnTo>
                  <a:lnTo>
                    <a:pt x="5344" y="28"/>
                  </a:lnTo>
                  <a:lnTo>
                    <a:pt x="5456" y="18"/>
                  </a:lnTo>
                  <a:lnTo>
                    <a:pt x="5572" y="8"/>
                  </a:lnTo>
                  <a:lnTo>
                    <a:pt x="5688" y="0"/>
                  </a:lnTo>
                  <a:moveTo>
                    <a:pt x="5688" y="0"/>
                  </a:moveTo>
                  <a:lnTo>
                    <a:pt x="5688" y="0"/>
                  </a:lnTo>
                </a:path>
              </a:pathLst>
            </a:custGeom>
            <a:solidFill>
              <a:schemeClr val="bg2">
                <a:lumMod val="25000"/>
                <a:alpha val="25000"/>
              </a:schemeClr>
            </a:solidFill>
            <a:ln w="9525">
              <a:noFill/>
              <a:round/>
            </a:ln>
          </p:spPr>
          <p:txBody>
            <a:bodyPr anchor="ctr"/>
            <a:lstStyle/>
            <a:p>
              <a:pPr algn="ctr" latinLnBrk="0">
                <a:defRPr lang="ko-KR"/>
              </a:pPr>
              <a:endParaRPr lang="fr-FR" altLang=""/>
            </a:p>
          </p:txBody>
        </p:sp>
      </p:grpSp>
      <p:sp>
        <p:nvSpPr>
          <p:cNvPr id="2" name="제목 1"/>
          <p:cNvSpPr>
            <a:spLocks noGrp="1"/>
          </p:cNvSpPr>
          <p:nvPr>
            <p:ph type="title"/>
          </p:nvPr>
        </p:nvSpPr>
        <p:spPr>
          <a:xfrm>
            <a:off x="2438399" y="760076"/>
            <a:ext cx="7315199" cy="566737"/>
          </a:xfrm>
        </p:spPr>
        <p:txBody>
          <a:bodyPr anchor="b"/>
          <a:lstStyle>
            <a:lvl1pPr algn="l">
              <a:defRPr sz="3000" b="0">
                <a:solidFill>
                  <a:schemeClr val="tx2">
                    <a:lumMod val="75000"/>
                    <a:lumOff val="25000"/>
                  </a:schemeClr>
                </a:solidFill>
              </a:defRPr>
            </a:lvl1pPr>
          </a:lstStyle>
          <a:p>
            <a:pPr lvl="0">
              <a:defRPr lang="ko-KR"/>
            </a:pPr>
            <a:r>
              <a:rPr lang="fr-FR" altLang=""/>
              <a:t>App. 2X pour mod. style titre masque</a:t>
            </a:r>
          </a:p>
        </p:txBody>
      </p:sp>
      <p:sp>
        <p:nvSpPr>
          <p:cNvPr id="3" name="그림 개체 틀 2"/>
          <p:cNvSpPr>
            <a:spLocks noGrp="1" noTextEdit="1"/>
          </p:cNvSpPr>
          <p:nvPr>
            <p:ph type="pic" idx="1"/>
          </p:nvPr>
        </p:nvSpPr>
        <p:spPr>
          <a:xfrm>
            <a:off x="2438399" y="1357297"/>
            <a:ext cx="7315199" cy="3757609"/>
          </a:xfrm>
          <a:solidFill>
            <a:schemeClr val="accent2">
              <a:lumMod val="20000"/>
              <a:lumOff val="80000"/>
              <a:alpha val="90000"/>
            </a:schemeClr>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none">
            <a:scrgbClr r="0" g="0" b="0"/>
          </a:fontRef>
        </p:style>
        <p:txBody>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defRPr lang="ko-KR"/>
            </a:pPr>
            <a:r>
              <a:rPr lang="fr-FR" altLang=""/>
              <a:t>Appuyez deux fois sur l’icône pour ajouter une image</a:t>
            </a:r>
          </a:p>
        </p:txBody>
      </p:sp>
      <p:sp>
        <p:nvSpPr>
          <p:cNvPr id="4" name="텍스트 개체 틀 3"/>
          <p:cNvSpPr>
            <a:spLocks noGrp="1"/>
          </p:cNvSpPr>
          <p:nvPr>
            <p:ph type="body" sz="half" idx="2"/>
          </p:nvPr>
        </p:nvSpPr>
        <p:spPr>
          <a:xfrm>
            <a:off x="2438399" y="5164149"/>
            <a:ext cx="7315199" cy="804861"/>
          </a:xfrm>
        </p:spPr>
        <p:txBody>
          <a:bodyPr/>
          <a:lstStyle>
            <a:lvl1pPr marL="0" indent="0">
              <a:buNone/>
              <a:defRPr sz="2000">
                <a:solidFill>
                  <a:schemeClr val="tx1">
                    <a:lumMod val="65000"/>
                    <a:lumOff val="35000"/>
                  </a:schemeClr>
                </a:solidFill>
              </a:defRPr>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defRPr lang="ko-KR"/>
            </a:pPr>
            <a:r>
              <a:rPr lang="fr-FR" altLang=""/>
              <a:t>Appuyez deux fois pour modifier les styles de texte du masque</a:t>
            </a:r>
          </a:p>
        </p:txBody>
      </p:sp>
      <p:sp>
        <p:nvSpPr>
          <p:cNvPr id="5" name="날짜 개체 틀 4"/>
          <p:cNvSpPr>
            <a:spLocks noGrp="1"/>
          </p:cNvSpPr>
          <p:nvPr>
            <p:ph type="dt" sz="half" idx="10"/>
          </p:nvPr>
        </p:nvSpPr>
        <p:spPr/>
        <p:txBody>
          <a:bodyPr/>
          <a:lstStyle/>
          <a:p>
            <a:pPr latinLnBrk="0">
              <a:defRPr lang="ko-KR"/>
            </a:pPr>
            <a:fld id="{BF46C91C-604A-435E-8421-8CC4EDEEBAE1}" type="datetime1">
              <a:rPr lang="fr-FR" altLang="" smtClean="0"/>
              <a:pPr latinLnBrk="0">
                <a:defRPr lang="ko-KR"/>
              </a:pPr>
              <a:t>25/05/2018</a:t>
            </a:fld>
            <a:endParaRPr lang="fr-FR" altLang=""/>
          </a:p>
        </p:txBody>
      </p:sp>
      <p:sp>
        <p:nvSpPr>
          <p:cNvPr id="6" name="바닥글 개체 틀 5"/>
          <p:cNvSpPr>
            <a:spLocks noGrp="1"/>
          </p:cNvSpPr>
          <p:nvPr>
            <p:ph type="ftr" sz="quarter" idx="11"/>
          </p:nvPr>
        </p:nvSpPr>
        <p:spPr>
          <a:xfrm>
            <a:off x="4165599" y="6356349"/>
            <a:ext cx="3860799" cy="365124"/>
          </a:xfrm>
        </p:spPr>
        <p:txBody>
          <a:bodyPr/>
          <a:lstStyle/>
          <a:p>
            <a:pPr latinLnBrk="0">
              <a:defRPr lang="ko-KR"/>
            </a:pPr>
            <a:endParaRPr lang="fr-FR" altLang=""/>
          </a:p>
        </p:txBody>
      </p:sp>
      <p:sp>
        <p:nvSpPr>
          <p:cNvPr id="7" name="슬라이드 번호 개체 틀 6"/>
          <p:cNvSpPr>
            <a:spLocks noGrp="1"/>
          </p:cNvSpPr>
          <p:nvPr>
            <p:ph type="sldNum" sz="quarter" idx="12"/>
          </p:nvPr>
        </p:nvSpPr>
        <p:spPr/>
        <p:txBody>
          <a:bodyPr/>
          <a:lstStyle>
            <a:lvl1pPr>
              <a:defRPr>
                <a:solidFill>
                  <a:schemeClr val="bg1"/>
                </a:solidFill>
              </a:defRPr>
            </a:lvl1pPr>
          </a:lstStyle>
          <a:p>
            <a:pPr latinLnBrk="0">
              <a:defRPr lang="ko-KR"/>
            </a:pPr>
            <a:fld id="{7689D65B-B557-4199-BC6A-66D78FAB8C53}" type="slidenum">
              <a:rPr lang="fr-FR" altLang=""/>
              <a:pPr latinLnBrk="0">
                <a:defRPr lang="ko-KR"/>
              </a:pPr>
              <a:t>‹N°›</a:t>
            </a:fld>
            <a:endParaRPr lang="fr-FR" altLang=""/>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Hausse">
    <p:bg>
      <p:bgRef idx="1001">
        <a:schemeClr val="bg1"/>
      </p:bgRef>
    </p:bg>
    <p:spTree>
      <p:nvGrpSpPr>
        <p:cNvPr id="1" name=""/>
        <p:cNvGrpSpPr/>
        <p:nvPr/>
      </p:nvGrpSpPr>
      <p:grpSpPr>
        <a:xfrm>
          <a:off x="0" y="0"/>
          <a:ext cx="0" cy="0"/>
          <a:chOff x="0" y="0"/>
          <a:chExt cx="0" cy="0"/>
        </a:xfrm>
      </p:grpSpPr>
      <p:grpSp>
        <p:nvGrpSpPr>
          <p:cNvPr id="7" name="그룹 26"/>
          <p:cNvGrpSpPr/>
          <p:nvPr/>
        </p:nvGrpSpPr>
        <p:grpSpPr>
          <a:xfrm>
            <a:off x="8127999" y="1"/>
            <a:ext cx="4063999" cy="3733800"/>
            <a:chOff x="6096000" y="2"/>
            <a:chExt cx="3048000" cy="3733800"/>
          </a:xfrm>
        </p:grpSpPr>
        <p:sp>
          <p:nvSpPr>
            <p:cNvPr id="20" name="Freeform 6"/>
            <p:cNvSpPr>
              <a:spLocks noEditPoints="1"/>
            </p:cNvSpPr>
            <p:nvPr/>
          </p:nvSpPr>
          <p:spPr>
            <a:xfrm rot="16200000" flipH="1" flipV="1">
              <a:off x="6783386" y="1373188"/>
              <a:ext cx="3730628" cy="990600"/>
            </a:xfrm>
            <a:custGeom>
              <a:avLst/>
              <a:gdLst/>
              <a:ahLst/>
              <a:cxnLst>
                <a:cxn ang="0">
                  <a:pos x="8" y="0"/>
                </a:cxn>
                <a:cxn ang="0">
                  <a:pos x="0" y="3710"/>
                </a:cxn>
                <a:cxn ang="0">
                  <a:pos x="22" y="3628"/>
                </a:cxn>
                <a:cxn ang="0">
                  <a:pos x="64" y="3488"/>
                </a:cxn>
                <a:cxn ang="0">
                  <a:pos x="136" y="3294"/>
                </a:cxn>
                <a:cxn ang="0">
                  <a:pos x="212" y="3116"/>
                </a:cxn>
                <a:cxn ang="0">
                  <a:pos x="274" y="2986"/>
                </a:cxn>
                <a:cxn ang="0">
                  <a:pos x="348" y="2846"/>
                </a:cxn>
                <a:cxn ang="0">
                  <a:pos x="432" y="2700"/>
                </a:cxn>
                <a:cxn ang="0">
                  <a:pos x="528" y="2548"/>
                </a:cxn>
                <a:cxn ang="0">
                  <a:pos x="636" y="2390"/>
                </a:cxn>
                <a:cxn ang="0">
                  <a:pos x="756" y="2228"/>
                </a:cxn>
                <a:cxn ang="0">
                  <a:pos x="892" y="2064"/>
                </a:cxn>
                <a:cxn ang="0">
                  <a:pos x="1040" y="1898"/>
                </a:cxn>
                <a:cxn ang="0">
                  <a:pos x="1204" y="1730"/>
                </a:cxn>
                <a:cxn ang="0">
                  <a:pos x="1384" y="1566"/>
                </a:cxn>
                <a:cxn ang="0">
                  <a:pos x="1580" y="1402"/>
                </a:cxn>
                <a:cxn ang="0">
                  <a:pos x="1794" y="1240"/>
                </a:cxn>
                <a:cxn ang="0">
                  <a:pos x="2024" y="1084"/>
                </a:cxn>
                <a:cxn ang="0">
                  <a:pos x="2274" y="934"/>
                </a:cxn>
                <a:cxn ang="0">
                  <a:pos x="2542" y="790"/>
                </a:cxn>
                <a:cxn ang="0">
                  <a:pos x="2830" y="654"/>
                </a:cxn>
                <a:cxn ang="0">
                  <a:pos x="3140" y="526"/>
                </a:cxn>
                <a:cxn ang="0">
                  <a:pos x="3468" y="410"/>
                </a:cxn>
                <a:cxn ang="0">
                  <a:pos x="3820" y="304"/>
                </a:cxn>
                <a:cxn ang="0">
                  <a:pos x="4194" y="210"/>
                </a:cxn>
                <a:cxn ang="0">
                  <a:pos x="4590" y="132"/>
                </a:cxn>
                <a:cxn ang="0">
                  <a:pos x="5012" y="66"/>
                </a:cxn>
                <a:cxn ang="0">
                  <a:pos x="5230" y="40"/>
                </a:cxn>
                <a:cxn ang="0">
                  <a:pos x="5456" y="18"/>
                </a:cxn>
                <a:cxn ang="0">
                  <a:pos x="5688" y="0"/>
                </a:cxn>
                <a:cxn ang="0">
                  <a:pos x="5688" y="0"/>
                </a:cxn>
              </a:cxnLst>
              <a:rect l="0" t="0" r="r" b="b"/>
              <a:pathLst>
                <a:path w="5688" h="3710">
                  <a:moveTo>
                    <a:pt x="5688" y="0"/>
                  </a:moveTo>
                  <a:lnTo>
                    <a:pt x="8" y="0"/>
                  </a:lnTo>
                  <a:lnTo>
                    <a:pt x="0" y="3710"/>
                  </a:lnTo>
                  <a:lnTo>
                    <a:pt x="0" y="3710"/>
                  </a:lnTo>
                  <a:lnTo>
                    <a:pt x="10" y="3672"/>
                  </a:lnTo>
                  <a:lnTo>
                    <a:pt x="22" y="3628"/>
                  </a:lnTo>
                  <a:lnTo>
                    <a:pt x="40" y="3566"/>
                  </a:lnTo>
                  <a:lnTo>
                    <a:pt x="64" y="3488"/>
                  </a:lnTo>
                  <a:lnTo>
                    <a:pt x="96" y="3396"/>
                  </a:lnTo>
                  <a:lnTo>
                    <a:pt x="136" y="3294"/>
                  </a:lnTo>
                  <a:lnTo>
                    <a:pt x="184" y="3178"/>
                  </a:lnTo>
                  <a:lnTo>
                    <a:pt x="212" y="3116"/>
                  </a:lnTo>
                  <a:lnTo>
                    <a:pt x="242" y="3052"/>
                  </a:lnTo>
                  <a:lnTo>
                    <a:pt x="274" y="2986"/>
                  </a:lnTo>
                  <a:lnTo>
                    <a:pt x="310" y="2918"/>
                  </a:lnTo>
                  <a:lnTo>
                    <a:pt x="348" y="2846"/>
                  </a:lnTo>
                  <a:lnTo>
                    <a:pt x="388" y="2774"/>
                  </a:lnTo>
                  <a:lnTo>
                    <a:pt x="432" y="2700"/>
                  </a:lnTo>
                  <a:lnTo>
                    <a:pt x="478" y="2624"/>
                  </a:lnTo>
                  <a:lnTo>
                    <a:pt x="528" y="2548"/>
                  </a:lnTo>
                  <a:lnTo>
                    <a:pt x="580" y="2470"/>
                  </a:lnTo>
                  <a:lnTo>
                    <a:pt x="636" y="2390"/>
                  </a:lnTo>
                  <a:lnTo>
                    <a:pt x="694" y="2310"/>
                  </a:lnTo>
                  <a:lnTo>
                    <a:pt x="756" y="2228"/>
                  </a:lnTo>
                  <a:lnTo>
                    <a:pt x="822" y="2146"/>
                  </a:lnTo>
                  <a:lnTo>
                    <a:pt x="892" y="2064"/>
                  </a:lnTo>
                  <a:lnTo>
                    <a:pt x="964" y="1980"/>
                  </a:lnTo>
                  <a:lnTo>
                    <a:pt x="1040" y="1898"/>
                  </a:lnTo>
                  <a:lnTo>
                    <a:pt x="1120" y="1814"/>
                  </a:lnTo>
                  <a:lnTo>
                    <a:pt x="1204" y="1730"/>
                  </a:lnTo>
                  <a:lnTo>
                    <a:pt x="1292" y="1648"/>
                  </a:lnTo>
                  <a:lnTo>
                    <a:pt x="1384" y="1566"/>
                  </a:lnTo>
                  <a:lnTo>
                    <a:pt x="1480" y="1482"/>
                  </a:lnTo>
                  <a:lnTo>
                    <a:pt x="1580" y="1402"/>
                  </a:lnTo>
                  <a:lnTo>
                    <a:pt x="1684" y="1320"/>
                  </a:lnTo>
                  <a:lnTo>
                    <a:pt x="1794" y="1240"/>
                  </a:lnTo>
                  <a:lnTo>
                    <a:pt x="1906" y="1162"/>
                  </a:lnTo>
                  <a:lnTo>
                    <a:pt x="2024" y="1084"/>
                  </a:lnTo>
                  <a:lnTo>
                    <a:pt x="2146" y="1008"/>
                  </a:lnTo>
                  <a:lnTo>
                    <a:pt x="2274" y="934"/>
                  </a:lnTo>
                  <a:lnTo>
                    <a:pt x="2406" y="860"/>
                  </a:lnTo>
                  <a:lnTo>
                    <a:pt x="2542" y="790"/>
                  </a:lnTo>
                  <a:lnTo>
                    <a:pt x="2684" y="720"/>
                  </a:lnTo>
                  <a:lnTo>
                    <a:pt x="2830" y="654"/>
                  </a:lnTo>
                  <a:lnTo>
                    <a:pt x="2982" y="588"/>
                  </a:lnTo>
                  <a:lnTo>
                    <a:pt x="3140" y="526"/>
                  </a:lnTo>
                  <a:lnTo>
                    <a:pt x="3302" y="466"/>
                  </a:lnTo>
                  <a:lnTo>
                    <a:pt x="3468" y="410"/>
                  </a:lnTo>
                  <a:lnTo>
                    <a:pt x="3642" y="354"/>
                  </a:lnTo>
                  <a:lnTo>
                    <a:pt x="3820" y="304"/>
                  </a:lnTo>
                  <a:lnTo>
                    <a:pt x="4004" y="256"/>
                  </a:lnTo>
                  <a:lnTo>
                    <a:pt x="4194" y="210"/>
                  </a:lnTo>
                  <a:lnTo>
                    <a:pt x="4390" y="170"/>
                  </a:lnTo>
                  <a:lnTo>
                    <a:pt x="4590" y="132"/>
                  </a:lnTo>
                  <a:lnTo>
                    <a:pt x="4798" y="98"/>
                  </a:lnTo>
                  <a:lnTo>
                    <a:pt x="5012" y="66"/>
                  </a:lnTo>
                  <a:lnTo>
                    <a:pt x="5120" y="54"/>
                  </a:lnTo>
                  <a:lnTo>
                    <a:pt x="5230" y="40"/>
                  </a:lnTo>
                  <a:lnTo>
                    <a:pt x="5344" y="28"/>
                  </a:lnTo>
                  <a:lnTo>
                    <a:pt x="5456" y="18"/>
                  </a:lnTo>
                  <a:lnTo>
                    <a:pt x="5572" y="8"/>
                  </a:lnTo>
                  <a:lnTo>
                    <a:pt x="5688" y="0"/>
                  </a:lnTo>
                  <a:moveTo>
                    <a:pt x="5688" y="0"/>
                  </a:moveTo>
                  <a:lnTo>
                    <a:pt x="5688" y="0"/>
                  </a:lnTo>
                </a:path>
              </a:pathLst>
            </a:custGeom>
            <a:solidFill>
              <a:schemeClr val="accent4">
                <a:lumMod val="75000"/>
                <a:alpha val="45000"/>
              </a:schemeClr>
            </a:solidFill>
            <a:ln w="9525">
              <a:noFill/>
              <a:round/>
            </a:ln>
          </p:spPr>
          <p:txBody>
            <a:bodyPr anchor="ctr"/>
            <a:lstStyle/>
            <a:p>
              <a:pPr algn="ctr" latinLnBrk="0">
                <a:defRPr lang="ko-KR"/>
              </a:pPr>
              <a:endParaRPr lang="fr-FR" altLang=""/>
            </a:p>
          </p:txBody>
        </p:sp>
        <p:sp>
          <p:nvSpPr>
            <p:cNvPr id="21" name="Freeform 6"/>
            <p:cNvSpPr>
              <a:spLocks noEditPoints="1"/>
            </p:cNvSpPr>
            <p:nvPr/>
          </p:nvSpPr>
          <p:spPr>
            <a:xfrm flipH="1">
              <a:off x="6096000" y="2"/>
              <a:ext cx="3044827" cy="1961846"/>
            </a:xfrm>
            <a:custGeom>
              <a:avLst/>
              <a:gdLst/>
              <a:ahLst/>
              <a:cxnLst>
                <a:cxn ang="0">
                  <a:pos x="8" y="0"/>
                </a:cxn>
                <a:cxn ang="0">
                  <a:pos x="0" y="3710"/>
                </a:cxn>
                <a:cxn ang="0">
                  <a:pos x="22" y="3628"/>
                </a:cxn>
                <a:cxn ang="0">
                  <a:pos x="64" y="3488"/>
                </a:cxn>
                <a:cxn ang="0">
                  <a:pos x="136" y="3294"/>
                </a:cxn>
                <a:cxn ang="0">
                  <a:pos x="212" y="3116"/>
                </a:cxn>
                <a:cxn ang="0">
                  <a:pos x="274" y="2986"/>
                </a:cxn>
                <a:cxn ang="0">
                  <a:pos x="348" y="2846"/>
                </a:cxn>
                <a:cxn ang="0">
                  <a:pos x="432" y="2700"/>
                </a:cxn>
                <a:cxn ang="0">
                  <a:pos x="528" y="2548"/>
                </a:cxn>
                <a:cxn ang="0">
                  <a:pos x="636" y="2390"/>
                </a:cxn>
                <a:cxn ang="0">
                  <a:pos x="756" y="2228"/>
                </a:cxn>
                <a:cxn ang="0">
                  <a:pos x="892" y="2064"/>
                </a:cxn>
                <a:cxn ang="0">
                  <a:pos x="1040" y="1898"/>
                </a:cxn>
                <a:cxn ang="0">
                  <a:pos x="1204" y="1730"/>
                </a:cxn>
                <a:cxn ang="0">
                  <a:pos x="1384" y="1566"/>
                </a:cxn>
                <a:cxn ang="0">
                  <a:pos x="1580" y="1402"/>
                </a:cxn>
                <a:cxn ang="0">
                  <a:pos x="1794" y="1240"/>
                </a:cxn>
                <a:cxn ang="0">
                  <a:pos x="2024" y="1084"/>
                </a:cxn>
                <a:cxn ang="0">
                  <a:pos x="2274" y="934"/>
                </a:cxn>
                <a:cxn ang="0">
                  <a:pos x="2542" y="790"/>
                </a:cxn>
                <a:cxn ang="0">
                  <a:pos x="2830" y="654"/>
                </a:cxn>
                <a:cxn ang="0">
                  <a:pos x="3140" y="526"/>
                </a:cxn>
                <a:cxn ang="0">
                  <a:pos x="3468" y="410"/>
                </a:cxn>
                <a:cxn ang="0">
                  <a:pos x="3820" y="304"/>
                </a:cxn>
                <a:cxn ang="0">
                  <a:pos x="4194" y="210"/>
                </a:cxn>
                <a:cxn ang="0">
                  <a:pos x="4590" y="132"/>
                </a:cxn>
                <a:cxn ang="0">
                  <a:pos x="5012" y="66"/>
                </a:cxn>
                <a:cxn ang="0">
                  <a:pos x="5230" y="40"/>
                </a:cxn>
                <a:cxn ang="0">
                  <a:pos x="5456" y="18"/>
                </a:cxn>
                <a:cxn ang="0">
                  <a:pos x="5688" y="0"/>
                </a:cxn>
                <a:cxn ang="0">
                  <a:pos x="5688" y="0"/>
                </a:cxn>
              </a:cxnLst>
              <a:rect l="0" t="0" r="r" b="b"/>
              <a:pathLst>
                <a:path w="5688" h="3710">
                  <a:moveTo>
                    <a:pt x="5688" y="0"/>
                  </a:moveTo>
                  <a:lnTo>
                    <a:pt x="8" y="0"/>
                  </a:lnTo>
                  <a:lnTo>
                    <a:pt x="0" y="3710"/>
                  </a:lnTo>
                  <a:lnTo>
                    <a:pt x="0" y="3710"/>
                  </a:lnTo>
                  <a:lnTo>
                    <a:pt x="10" y="3672"/>
                  </a:lnTo>
                  <a:lnTo>
                    <a:pt x="22" y="3628"/>
                  </a:lnTo>
                  <a:lnTo>
                    <a:pt x="40" y="3566"/>
                  </a:lnTo>
                  <a:lnTo>
                    <a:pt x="64" y="3488"/>
                  </a:lnTo>
                  <a:lnTo>
                    <a:pt x="96" y="3396"/>
                  </a:lnTo>
                  <a:lnTo>
                    <a:pt x="136" y="3294"/>
                  </a:lnTo>
                  <a:lnTo>
                    <a:pt x="184" y="3178"/>
                  </a:lnTo>
                  <a:lnTo>
                    <a:pt x="212" y="3116"/>
                  </a:lnTo>
                  <a:lnTo>
                    <a:pt x="242" y="3052"/>
                  </a:lnTo>
                  <a:lnTo>
                    <a:pt x="274" y="2986"/>
                  </a:lnTo>
                  <a:lnTo>
                    <a:pt x="310" y="2918"/>
                  </a:lnTo>
                  <a:lnTo>
                    <a:pt x="348" y="2846"/>
                  </a:lnTo>
                  <a:lnTo>
                    <a:pt x="388" y="2774"/>
                  </a:lnTo>
                  <a:lnTo>
                    <a:pt x="432" y="2700"/>
                  </a:lnTo>
                  <a:lnTo>
                    <a:pt x="478" y="2624"/>
                  </a:lnTo>
                  <a:lnTo>
                    <a:pt x="528" y="2548"/>
                  </a:lnTo>
                  <a:lnTo>
                    <a:pt x="580" y="2470"/>
                  </a:lnTo>
                  <a:lnTo>
                    <a:pt x="636" y="2390"/>
                  </a:lnTo>
                  <a:lnTo>
                    <a:pt x="694" y="2310"/>
                  </a:lnTo>
                  <a:lnTo>
                    <a:pt x="756" y="2228"/>
                  </a:lnTo>
                  <a:lnTo>
                    <a:pt x="822" y="2146"/>
                  </a:lnTo>
                  <a:lnTo>
                    <a:pt x="892" y="2064"/>
                  </a:lnTo>
                  <a:lnTo>
                    <a:pt x="964" y="1980"/>
                  </a:lnTo>
                  <a:lnTo>
                    <a:pt x="1040" y="1898"/>
                  </a:lnTo>
                  <a:lnTo>
                    <a:pt x="1120" y="1814"/>
                  </a:lnTo>
                  <a:lnTo>
                    <a:pt x="1204" y="1730"/>
                  </a:lnTo>
                  <a:lnTo>
                    <a:pt x="1292" y="1648"/>
                  </a:lnTo>
                  <a:lnTo>
                    <a:pt x="1384" y="1566"/>
                  </a:lnTo>
                  <a:lnTo>
                    <a:pt x="1480" y="1482"/>
                  </a:lnTo>
                  <a:lnTo>
                    <a:pt x="1580" y="1402"/>
                  </a:lnTo>
                  <a:lnTo>
                    <a:pt x="1684" y="1320"/>
                  </a:lnTo>
                  <a:lnTo>
                    <a:pt x="1794" y="1240"/>
                  </a:lnTo>
                  <a:lnTo>
                    <a:pt x="1906" y="1162"/>
                  </a:lnTo>
                  <a:lnTo>
                    <a:pt x="2024" y="1084"/>
                  </a:lnTo>
                  <a:lnTo>
                    <a:pt x="2146" y="1008"/>
                  </a:lnTo>
                  <a:lnTo>
                    <a:pt x="2274" y="934"/>
                  </a:lnTo>
                  <a:lnTo>
                    <a:pt x="2406" y="860"/>
                  </a:lnTo>
                  <a:lnTo>
                    <a:pt x="2542" y="790"/>
                  </a:lnTo>
                  <a:lnTo>
                    <a:pt x="2684" y="720"/>
                  </a:lnTo>
                  <a:lnTo>
                    <a:pt x="2830" y="654"/>
                  </a:lnTo>
                  <a:lnTo>
                    <a:pt x="2982" y="588"/>
                  </a:lnTo>
                  <a:lnTo>
                    <a:pt x="3140" y="526"/>
                  </a:lnTo>
                  <a:lnTo>
                    <a:pt x="3302" y="466"/>
                  </a:lnTo>
                  <a:lnTo>
                    <a:pt x="3468" y="410"/>
                  </a:lnTo>
                  <a:lnTo>
                    <a:pt x="3642" y="354"/>
                  </a:lnTo>
                  <a:lnTo>
                    <a:pt x="3820" y="304"/>
                  </a:lnTo>
                  <a:lnTo>
                    <a:pt x="4004" y="256"/>
                  </a:lnTo>
                  <a:lnTo>
                    <a:pt x="4194" y="210"/>
                  </a:lnTo>
                  <a:lnTo>
                    <a:pt x="4390" y="170"/>
                  </a:lnTo>
                  <a:lnTo>
                    <a:pt x="4590" y="132"/>
                  </a:lnTo>
                  <a:lnTo>
                    <a:pt x="4798" y="98"/>
                  </a:lnTo>
                  <a:lnTo>
                    <a:pt x="5012" y="66"/>
                  </a:lnTo>
                  <a:lnTo>
                    <a:pt x="5120" y="54"/>
                  </a:lnTo>
                  <a:lnTo>
                    <a:pt x="5230" y="40"/>
                  </a:lnTo>
                  <a:lnTo>
                    <a:pt x="5344" y="28"/>
                  </a:lnTo>
                  <a:lnTo>
                    <a:pt x="5456" y="18"/>
                  </a:lnTo>
                  <a:lnTo>
                    <a:pt x="5572" y="8"/>
                  </a:lnTo>
                  <a:lnTo>
                    <a:pt x="5688" y="0"/>
                  </a:lnTo>
                  <a:moveTo>
                    <a:pt x="5688" y="0"/>
                  </a:moveTo>
                  <a:lnTo>
                    <a:pt x="5688" y="0"/>
                  </a:lnTo>
                </a:path>
              </a:pathLst>
            </a:custGeom>
            <a:solidFill>
              <a:schemeClr val="tx2">
                <a:lumMod val="75000"/>
                <a:alpha val="20000"/>
              </a:schemeClr>
            </a:solidFill>
            <a:ln w="9525">
              <a:noFill/>
              <a:round/>
            </a:ln>
          </p:spPr>
          <p:txBody>
            <a:bodyPr anchor="ctr"/>
            <a:lstStyle/>
            <a:p>
              <a:pPr algn="ctr" latinLnBrk="0">
                <a:defRPr lang="ko-KR"/>
              </a:pPr>
              <a:endParaRPr lang="fr-FR" altLang=""/>
            </a:p>
          </p:txBody>
        </p:sp>
        <p:sp>
          <p:nvSpPr>
            <p:cNvPr id="23" name="Freeform 12"/>
            <p:cNvSpPr>
              <a:spLocks noEditPoints="1"/>
            </p:cNvSpPr>
            <p:nvPr/>
          </p:nvSpPr>
          <p:spPr>
            <a:xfrm flipH="1">
              <a:off x="6099173" y="2"/>
              <a:ext cx="3044827" cy="1416125"/>
            </a:xfrm>
            <a:custGeom>
              <a:avLst/>
              <a:gdLst/>
              <a:ahLst/>
              <a:cxnLst>
                <a:cxn ang="0">
                  <a:pos x="5688" y="0"/>
                </a:cxn>
                <a:cxn ang="0">
                  <a:pos x="8" y="0"/>
                </a:cxn>
                <a:cxn ang="0">
                  <a:pos x="0" y="2678"/>
                </a:cxn>
                <a:cxn ang="0">
                  <a:pos x="0" y="2678"/>
                </a:cxn>
                <a:cxn ang="0">
                  <a:pos x="10" y="2652"/>
                </a:cxn>
                <a:cxn ang="0">
                  <a:pos x="22" y="2618"/>
                </a:cxn>
                <a:cxn ang="0">
                  <a:pos x="40" y="2574"/>
                </a:cxn>
                <a:cxn ang="0">
                  <a:pos x="64" y="2518"/>
                </a:cxn>
                <a:cxn ang="0">
                  <a:pos x="96" y="2452"/>
                </a:cxn>
                <a:cxn ang="0">
                  <a:pos x="136" y="2378"/>
                </a:cxn>
                <a:cxn ang="0">
                  <a:pos x="184" y="2294"/>
                </a:cxn>
                <a:cxn ang="0">
                  <a:pos x="242" y="2204"/>
                </a:cxn>
                <a:cxn ang="0">
                  <a:pos x="274" y="2156"/>
                </a:cxn>
                <a:cxn ang="0">
                  <a:pos x="310" y="2106"/>
                </a:cxn>
                <a:cxn ang="0">
                  <a:pos x="348" y="2056"/>
                </a:cxn>
                <a:cxn ang="0">
                  <a:pos x="388" y="2002"/>
                </a:cxn>
                <a:cxn ang="0">
                  <a:pos x="432" y="1950"/>
                </a:cxn>
                <a:cxn ang="0">
                  <a:pos x="478" y="1894"/>
                </a:cxn>
                <a:cxn ang="0">
                  <a:pos x="528" y="1840"/>
                </a:cxn>
                <a:cxn ang="0">
                  <a:pos x="580" y="1782"/>
                </a:cxn>
                <a:cxn ang="0">
                  <a:pos x="636" y="1726"/>
                </a:cxn>
                <a:cxn ang="0">
                  <a:pos x="694" y="1668"/>
                </a:cxn>
                <a:cxn ang="0">
                  <a:pos x="756" y="1608"/>
                </a:cxn>
                <a:cxn ang="0">
                  <a:pos x="822" y="1550"/>
                </a:cxn>
                <a:cxn ang="0">
                  <a:pos x="892" y="1490"/>
                </a:cxn>
                <a:cxn ang="0">
                  <a:pos x="964" y="1430"/>
                </a:cxn>
                <a:cxn ang="0">
                  <a:pos x="1040" y="1370"/>
                </a:cxn>
                <a:cxn ang="0">
                  <a:pos x="1120" y="1310"/>
                </a:cxn>
                <a:cxn ang="0">
                  <a:pos x="1204" y="1250"/>
                </a:cxn>
                <a:cxn ang="0">
                  <a:pos x="1292" y="1190"/>
                </a:cxn>
                <a:cxn ang="0">
                  <a:pos x="1384" y="1130"/>
                </a:cxn>
                <a:cxn ang="0">
                  <a:pos x="1480" y="1070"/>
                </a:cxn>
                <a:cxn ang="0">
                  <a:pos x="1580" y="1012"/>
                </a:cxn>
                <a:cxn ang="0">
                  <a:pos x="1684" y="954"/>
                </a:cxn>
                <a:cxn ang="0">
                  <a:pos x="1794" y="896"/>
                </a:cxn>
                <a:cxn ang="0">
                  <a:pos x="1906" y="840"/>
                </a:cxn>
                <a:cxn ang="0">
                  <a:pos x="2024" y="784"/>
                </a:cxn>
                <a:cxn ang="0">
                  <a:pos x="2146" y="728"/>
                </a:cxn>
                <a:cxn ang="0">
                  <a:pos x="2274" y="674"/>
                </a:cxn>
                <a:cxn ang="0">
                  <a:pos x="2406" y="622"/>
                </a:cxn>
                <a:cxn ang="0">
                  <a:pos x="2542" y="570"/>
                </a:cxn>
                <a:cxn ang="0">
                  <a:pos x="2684" y="520"/>
                </a:cxn>
                <a:cxn ang="0">
                  <a:pos x="2830" y="472"/>
                </a:cxn>
                <a:cxn ang="0">
                  <a:pos x="2982" y="426"/>
                </a:cxn>
                <a:cxn ang="0">
                  <a:pos x="3140" y="380"/>
                </a:cxn>
                <a:cxn ang="0">
                  <a:pos x="3302" y="336"/>
                </a:cxn>
                <a:cxn ang="0">
                  <a:pos x="3468" y="296"/>
                </a:cxn>
                <a:cxn ang="0">
                  <a:pos x="3642" y="256"/>
                </a:cxn>
                <a:cxn ang="0">
                  <a:pos x="3820" y="220"/>
                </a:cxn>
                <a:cxn ang="0">
                  <a:pos x="4004" y="184"/>
                </a:cxn>
                <a:cxn ang="0">
                  <a:pos x="4194" y="152"/>
                </a:cxn>
                <a:cxn ang="0">
                  <a:pos x="4390" y="122"/>
                </a:cxn>
                <a:cxn ang="0">
                  <a:pos x="4590" y="94"/>
                </a:cxn>
                <a:cxn ang="0">
                  <a:pos x="4798" y="70"/>
                </a:cxn>
                <a:cxn ang="0">
                  <a:pos x="5012" y="48"/>
                </a:cxn>
                <a:cxn ang="0">
                  <a:pos x="5230" y="30"/>
                </a:cxn>
                <a:cxn ang="0">
                  <a:pos x="5456" y="14"/>
                </a:cxn>
                <a:cxn ang="0">
                  <a:pos x="5688" y="0"/>
                </a:cxn>
                <a:cxn ang="0">
                  <a:pos x="5688" y="0"/>
                </a:cxn>
                <a:cxn ang="0">
                  <a:pos x="5688" y="0"/>
                </a:cxn>
              </a:cxnLst>
              <a:rect l="0" t="0" r="r" b="b"/>
              <a:pathLst>
                <a:path w="5688" h="2678">
                  <a:moveTo>
                    <a:pt x="5688" y="0"/>
                  </a:moveTo>
                  <a:lnTo>
                    <a:pt x="8" y="0"/>
                  </a:lnTo>
                  <a:lnTo>
                    <a:pt x="0" y="2678"/>
                  </a:lnTo>
                  <a:lnTo>
                    <a:pt x="0" y="2678"/>
                  </a:lnTo>
                  <a:lnTo>
                    <a:pt x="10" y="2652"/>
                  </a:lnTo>
                  <a:lnTo>
                    <a:pt x="22" y="2618"/>
                  </a:lnTo>
                  <a:lnTo>
                    <a:pt x="40" y="2574"/>
                  </a:lnTo>
                  <a:lnTo>
                    <a:pt x="64" y="2518"/>
                  </a:lnTo>
                  <a:lnTo>
                    <a:pt x="96" y="2452"/>
                  </a:lnTo>
                  <a:lnTo>
                    <a:pt x="136" y="2378"/>
                  </a:lnTo>
                  <a:lnTo>
                    <a:pt x="184" y="2294"/>
                  </a:lnTo>
                  <a:lnTo>
                    <a:pt x="242" y="2204"/>
                  </a:lnTo>
                  <a:lnTo>
                    <a:pt x="274" y="2156"/>
                  </a:lnTo>
                  <a:lnTo>
                    <a:pt x="310" y="2106"/>
                  </a:lnTo>
                  <a:lnTo>
                    <a:pt x="348" y="2056"/>
                  </a:lnTo>
                  <a:lnTo>
                    <a:pt x="388" y="2002"/>
                  </a:lnTo>
                  <a:lnTo>
                    <a:pt x="432" y="1950"/>
                  </a:lnTo>
                  <a:lnTo>
                    <a:pt x="478" y="1894"/>
                  </a:lnTo>
                  <a:lnTo>
                    <a:pt x="528" y="1840"/>
                  </a:lnTo>
                  <a:lnTo>
                    <a:pt x="580" y="1782"/>
                  </a:lnTo>
                  <a:lnTo>
                    <a:pt x="636" y="1726"/>
                  </a:lnTo>
                  <a:lnTo>
                    <a:pt x="694" y="1668"/>
                  </a:lnTo>
                  <a:lnTo>
                    <a:pt x="756" y="1608"/>
                  </a:lnTo>
                  <a:lnTo>
                    <a:pt x="822" y="1550"/>
                  </a:lnTo>
                  <a:lnTo>
                    <a:pt x="892" y="1490"/>
                  </a:lnTo>
                  <a:lnTo>
                    <a:pt x="964" y="1430"/>
                  </a:lnTo>
                  <a:lnTo>
                    <a:pt x="1040" y="1370"/>
                  </a:lnTo>
                  <a:lnTo>
                    <a:pt x="1120" y="1310"/>
                  </a:lnTo>
                  <a:lnTo>
                    <a:pt x="1204" y="1250"/>
                  </a:lnTo>
                  <a:lnTo>
                    <a:pt x="1292" y="1190"/>
                  </a:lnTo>
                  <a:lnTo>
                    <a:pt x="1384" y="1130"/>
                  </a:lnTo>
                  <a:lnTo>
                    <a:pt x="1480" y="1070"/>
                  </a:lnTo>
                  <a:lnTo>
                    <a:pt x="1580" y="1012"/>
                  </a:lnTo>
                  <a:lnTo>
                    <a:pt x="1684" y="954"/>
                  </a:lnTo>
                  <a:lnTo>
                    <a:pt x="1794" y="896"/>
                  </a:lnTo>
                  <a:lnTo>
                    <a:pt x="1906" y="840"/>
                  </a:lnTo>
                  <a:lnTo>
                    <a:pt x="2024" y="784"/>
                  </a:lnTo>
                  <a:lnTo>
                    <a:pt x="2146" y="728"/>
                  </a:lnTo>
                  <a:lnTo>
                    <a:pt x="2274" y="674"/>
                  </a:lnTo>
                  <a:lnTo>
                    <a:pt x="2406" y="622"/>
                  </a:lnTo>
                  <a:lnTo>
                    <a:pt x="2542" y="570"/>
                  </a:lnTo>
                  <a:lnTo>
                    <a:pt x="2684" y="520"/>
                  </a:lnTo>
                  <a:lnTo>
                    <a:pt x="2830" y="472"/>
                  </a:lnTo>
                  <a:lnTo>
                    <a:pt x="2982" y="426"/>
                  </a:lnTo>
                  <a:lnTo>
                    <a:pt x="3140" y="380"/>
                  </a:lnTo>
                  <a:lnTo>
                    <a:pt x="3302" y="336"/>
                  </a:lnTo>
                  <a:lnTo>
                    <a:pt x="3468" y="296"/>
                  </a:lnTo>
                  <a:lnTo>
                    <a:pt x="3642" y="256"/>
                  </a:lnTo>
                  <a:lnTo>
                    <a:pt x="3820" y="220"/>
                  </a:lnTo>
                  <a:lnTo>
                    <a:pt x="4004" y="184"/>
                  </a:lnTo>
                  <a:lnTo>
                    <a:pt x="4194" y="152"/>
                  </a:lnTo>
                  <a:lnTo>
                    <a:pt x="4390" y="122"/>
                  </a:lnTo>
                  <a:lnTo>
                    <a:pt x="4590" y="94"/>
                  </a:lnTo>
                  <a:lnTo>
                    <a:pt x="4798" y="70"/>
                  </a:lnTo>
                  <a:lnTo>
                    <a:pt x="5012" y="48"/>
                  </a:lnTo>
                  <a:lnTo>
                    <a:pt x="5230" y="30"/>
                  </a:lnTo>
                  <a:lnTo>
                    <a:pt x="5456" y="14"/>
                  </a:lnTo>
                  <a:lnTo>
                    <a:pt x="5688" y="0"/>
                  </a:lnTo>
                  <a:moveTo>
                    <a:pt x="5688" y="0"/>
                  </a:moveTo>
                  <a:lnTo>
                    <a:pt x="5688" y="0"/>
                  </a:lnTo>
                </a:path>
              </a:pathLst>
            </a:custGeom>
            <a:solidFill>
              <a:schemeClr val="accent1">
                <a:lumMod val="60000"/>
                <a:lumOff val="40000"/>
                <a:alpha val="49000"/>
              </a:schemeClr>
            </a:solidFill>
            <a:ln w="9525">
              <a:noFill/>
              <a:round/>
            </a:ln>
          </p:spPr>
          <p:txBody>
            <a:bodyPr anchor="ctr"/>
            <a:lstStyle/>
            <a:p>
              <a:pPr algn="ctr" latinLnBrk="0">
                <a:defRPr lang="ko-KR"/>
              </a:pPr>
              <a:endParaRPr lang="fr-FR" altLang=""/>
            </a:p>
          </p:txBody>
        </p:sp>
      </p:grpSp>
      <p:grpSp>
        <p:nvGrpSpPr>
          <p:cNvPr id="8" name="그룹 25"/>
          <p:cNvGrpSpPr/>
          <p:nvPr/>
        </p:nvGrpSpPr>
        <p:grpSpPr>
          <a:xfrm>
            <a:off x="0" y="4191000"/>
            <a:ext cx="4571999" cy="2667000"/>
            <a:chOff x="0" y="4191000"/>
            <a:chExt cx="3429000" cy="2667000"/>
          </a:xfrm>
        </p:grpSpPr>
        <p:sp>
          <p:nvSpPr>
            <p:cNvPr id="24" name="Freeform 6"/>
            <p:cNvSpPr>
              <a:spLocks noEditPoints="1"/>
            </p:cNvSpPr>
            <p:nvPr/>
          </p:nvSpPr>
          <p:spPr>
            <a:xfrm rot="10800000" flipH="1">
              <a:off x="0" y="5557344"/>
              <a:ext cx="3429000" cy="1300655"/>
            </a:xfrm>
            <a:custGeom>
              <a:avLst/>
              <a:gdLst/>
              <a:ahLst/>
              <a:cxnLst>
                <a:cxn ang="0">
                  <a:pos x="8" y="0"/>
                </a:cxn>
                <a:cxn ang="0">
                  <a:pos x="0" y="3710"/>
                </a:cxn>
                <a:cxn ang="0">
                  <a:pos x="22" y="3628"/>
                </a:cxn>
                <a:cxn ang="0">
                  <a:pos x="64" y="3488"/>
                </a:cxn>
                <a:cxn ang="0">
                  <a:pos x="136" y="3294"/>
                </a:cxn>
                <a:cxn ang="0">
                  <a:pos x="212" y="3116"/>
                </a:cxn>
                <a:cxn ang="0">
                  <a:pos x="274" y="2986"/>
                </a:cxn>
                <a:cxn ang="0">
                  <a:pos x="348" y="2846"/>
                </a:cxn>
                <a:cxn ang="0">
                  <a:pos x="432" y="2700"/>
                </a:cxn>
                <a:cxn ang="0">
                  <a:pos x="528" y="2548"/>
                </a:cxn>
                <a:cxn ang="0">
                  <a:pos x="636" y="2390"/>
                </a:cxn>
                <a:cxn ang="0">
                  <a:pos x="756" y="2228"/>
                </a:cxn>
                <a:cxn ang="0">
                  <a:pos x="892" y="2064"/>
                </a:cxn>
                <a:cxn ang="0">
                  <a:pos x="1040" y="1898"/>
                </a:cxn>
                <a:cxn ang="0">
                  <a:pos x="1204" y="1730"/>
                </a:cxn>
                <a:cxn ang="0">
                  <a:pos x="1384" y="1566"/>
                </a:cxn>
                <a:cxn ang="0">
                  <a:pos x="1580" y="1402"/>
                </a:cxn>
                <a:cxn ang="0">
                  <a:pos x="1794" y="1240"/>
                </a:cxn>
                <a:cxn ang="0">
                  <a:pos x="2024" y="1084"/>
                </a:cxn>
                <a:cxn ang="0">
                  <a:pos x="2274" y="934"/>
                </a:cxn>
                <a:cxn ang="0">
                  <a:pos x="2542" y="790"/>
                </a:cxn>
                <a:cxn ang="0">
                  <a:pos x="2830" y="654"/>
                </a:cxn>
                <a:cxn ang="0">
                  <a:pos x="3140" y="526"/>
                </a:cxn>
                <a:cxn ang="0">
                  <a:pos x="3468" y="410"/>
                </a:cxn>
                <a:cxn ang="0">
                  <a:pos x="3820" y="304"/>
                </a:cxn>
                <a:cxn ang="0">
                  <a:pos x="4194" y="210"/>
                </a:cxn>
                <a:cxn ang="0">
                  <a:pos x="4590" y="132"/>
                </a:cxn>
                <a:cxn ang="0">
                  <a:pos x="5012" y="66"/>
                </a:cxn>
                <a:cxn ang="0">
                  <a:pos x="5230" y="40"/>
                </a:cxn>
                <a:cxn ang="0">
                  <a:pos x="5456" y="18"/>
                </a:cxn>
                <a:cxn ang="0">
                  <a:pos x="5688" y="0"/>
                </a:cxn>
                <a:cxn ang="0">
                  <a:pos x="5688" y="0"/>
                </a:cxn>
              </a:cxnLst>
              <a:rect l="0" t="0" r="r" b="b"/>
              <a:pathLst>
                <a:path w="5688" h="3710">
                  <a:moveTo>
                    <a:pt x="5688" y="0"/>
                  </a:moveTo>
                  <a:lnTo>
                    <a:pt x="8" y="0"/>
                  </a:lnTo>
                  <a:lnTo>
                    <a:pt x="0" y="3710"/>
                  </a:lnTo>
                  <a:lnTo>
                    <a:pt x="0" y="3710"/>
                  </a:lnTo>
                  <a:lnTo>
                    <a:pt x="10" y="3672"/>
                  </a:lnTo>
                  <a:lnTo>
                    <a:pt x="22" y="3628"/>
                  </a:lnTo>
                  <a:lnTo>
                    <a:pt x="40" y="3566"/>
                  </a:lnTo>
                  <a:lnTo>
                    <a:pt x="64" y="3488"/>
                  </a:lnTo>
                  <a:lnTo>
                    <a:pt x="96" y="3396"/>
                  </a:lnTo>
                  <a:lnTo>
                    <a:pt x="136" y="3294"/>
                  </a:lnTo>
                  <a:lnTo>
                    <a:pt x="184" y="3178"/>
                  </a:lnTo>
                  <a:lnTo>
                    <a:pt x="212" y="3116"/>
                  </a:lnTo>
                  <a:lnTo>
                    <a:pt x="242" y="3052"/>
                  </a:lnTo>
                  <a:lnTo>
                    <a:pt x="274" y="2986"/>
                  </a:lnTo>
                  <a:lnTo>
                    <a:pt x="310" y="2918"/>
                  </a:lnTo>
                  <a:lnTo>
                    <a:pt x="348" y="2846"/>
                  </a:lnTo>
                  <a:lnTo>
                    <a:pt x="388" y="2774"/>
                  </a:lnTo>
                  <a:lnTo>
                    <a:pt x="432" y="2700"/>
                  </a:lnTo>
                  <a:lnTo>
                    <a:pt x="478" y="2624"/>
                  </a:lnTo>
                  <a:lnTo>
                    <a:pt x="528" y="2548"/>
                  </a:lnTo>
                  <a:lnTo>
                    <a:pt x="580" y="2470"/>
                  </a:lnTo>
                  <a:lnTo>
                    <a:pt x="636" y="2390"/>
                  </a:lnTo>
                  <a:lnTo>
                    <a:pt x="694" y="2310"/>
                  </a:lnTo>
                  <a:lnTo>
                    <a:pt x="756" y="2228"/>
                  </a:lnTo>
                  <a:lnTo>
                    <a:pt x="822" y="2146"/>
                  </a:lnTo>
                  <a:lnTo>
                    <a:pt x="892" y="2064"/>
                  </a:lnTo>
                  <a:lnTo>
                    <a:pt x="964" y="1980"/>
                  </a:lnTo>
                  <a:lnTo>
                    <a:pt x="1040" y="1898"/>
                  </a:lnTo>
                  <a:lnTo>
                    <a:pt x="1120" y="1814"/>
                  </a:lnTo>
                  <a:lnTo>
                    <a:pt x="1204" y="1730"/>
                  </a:lnTo>
                  <a:lnTo>
                    <a:pt x="1292" y="1648"/>
                  </a:lnTo>
                  <a:lnTo>
                    <a:pt x="1384" y="1566"/>
                  </a:lnTo>
                  <a:lnTo>
                    <a:pt x="1480" y="1482"/>
                  </a:lnTo>
                  <a:lnTo>
                    <a:pt x="1580" y="1402"/>
                  </a:lnTo>
                  <a:lnTo>
                    <a:pt x="1684" y="1320"/>
                  </a:lnTo>
                  <a:lnTo>
                    <a:pt x="1794" y="1240"/>
                  </a:lnTo>
                  <a:lnTo>
                    <a:pt x="1906" y="1162"/>
                  </a:lnTo>
                  <a:lnTo>
                    <a:pt x="2024" y="1084"/>
                  </a:lnTo>
                  <a:lnTo>
                    <a:pt x="2146" y="1008"/>
                  </a:lnTo>
                  <a:lnTo>
                    <a:pt x="2274" y="934"/>
                  </a:lnTo>
                  <a:lnTo>
                    <a:pt x="2406" y="860"/>
                  </a:lnTo>
                  <a:lnTo>
                    <a:pt x="2542" y="790"/>
                  </a:lnTo>
                  <a:lnTo>
                    <a:pt x="2684" y="720"/>
                  </a:lnTo>
                  <a:lnTo>
                    <a:pt x="2830" y="654"/>
                  </a:lnTo>
                  <a:lnTo>
                    <a:pt x="2982" y="588"/>
                  </a:lnTo>
                  <a:lnTo>
                    <a:pt x="3140" y="526"/>
                  </a:lnTo>
                  <a:lnTo>
                    <a:pt x="3302" y="466"/>
                  </a:lnTo>
                  <a:lnTo>
                    <a:pt x="3468" y="410"/>
                  </a:lnTo>
                  <a:lnTo>
                    <a:pt x="3642" y="354"/>
                  </a:lnTo>
                  <a:lnTo>
                    <a:pt x="3820" y="304"/>
                  </a:lnTo>
                  <a:lnTo>
                    <a:pt x="4004" y="256"/>
                  </a:lnTo>
                  <a:lnTo>
                    <a:pt x="4194" y="210"/>
                  </a:lnTo>
                  <a:lnTo>
                    <a:pt x="4390" y="170"/>
                  </a:lnTo>
                  <a:lnTo>
                    <a:pt x="4590" y="132"/>
                  </a:lnTo>
                  <a:lnTo>
                    <a:pt x="4798" y="98"/>
                  </a:lnTo>
                  <a:lnTo>
                    <a:pt x="5012" y="66"/>
                  </a:lnTo>
                  <a:lnTo>
                    <a:pt x="5120" y="54"/>
                  </a:lnTo>
                  <a:lnTo>
                    <a:pt x="5230" y="40"/>
                  </a:lnTo>
                  <a:lnTo>
                    <a:pt x="5344" y="28"/>
                  </a:lnTo>
                  <a:lnTo>
                    <a:pt x="5456" y="18"/>
                  </a:lnTo>
                  <a:lnTo>
                    <a:pt x="5572" y="8"/>
                  </a:lnTo>
                  <a:lnTo>
                    <a:pt x="5688" y="0"/>
                  </a:lnTo>
                  <a:moveTo>
                    <a:pt x="5688" y="0"/>
                  </a:moveTo>
                  <a:lnTo>
                    <a:pt x="5688" y="0"/>
                  </a:lnTo>
                </a:path>
              </a:pathLst>
            </a:custGeom>
            <a:solidFill>
              <a:schemeClr val="tx2">
                <a:lumMod val="75000"/>
                <a:alpha val="20000"/>
              </a:schemeClr>
            </a:solidFill>
            <a:ln w="9525">
              <a:noFill/>
              <a:round/>
            </a:ln>
          </p:spPr>
          <p:txBody>
            <a:bodyPr anchor="ctr"/>
            <a:lstStyle/>
            <a:p>
              <a:pPr algn="ctr" latinLnBrk="0">
                <a:defRPr lang="ko-KR"/>
              </a:pPr>
              <a:endParaRPr lang="fr-FR" altLang=""/>
            </a:p>
          </p:txBody>
        </p:sp>
        <p:sp>
          <p:nvSpPr>
            <p:cNvPr id="25" name="Freeform 6"/>
            <p:cNvSpPr>
              <a:spLocks noEditPoints="1"/>
            </p:cNvSpPr>
            <p:nvPr/>
          </p:nvSpPr>
          <p:spPr>
            <a:xfrm rot="16200000">
              <a:off x="-827689" y="5018689"/>
              <a:ext cx="2667000" cy="1011621"/>
            </a:xfrm>
            <a:custGeom>
              <a:avLst/>
              <a:gdLst/>
              <a:ahLst/>
              <a:cxnLst>
                <a:cxn ang="0">
                  <a:pos x="8" y="0"/>
                </a:cxn>
                <a:cxn ang="0">
                  <a:pos x="0" y="3710"/>
                </a:cxn>
                <a:cxn ang="0">
                  <a:pos x="22" y="3628"/>
                </a:cxn>
                <a:cxn ang="0">
                  <a:pos x="64" y="3488"/>
                </a:cxn>
                <a:cxn ang="0">
                  <a:pos x="136" y="3294"/>
                </a:cxn>
                <a:cxn ang="0">
                  <a:pos x="212" y="3116"/>
                </a:cxn>
                <a:cxn ang="0">
                  <a:pos x="274" y="2986"/>
                </a:cxn>
                <a:cxn ang="0">
                  <a:pos x="348" y="2846"/>
                </a:cxn>
                <a:cxn ang="0">
                  <a:pos x="432" y="2700"/>
                </a:cxn>
                <a:cxn ang="0">
                  <a:pos x="528" y="2548"/>
                </a:cxn>
                <a:cxn ang="0">
                  <a:pos x="636" y="2390"/>
                </a:cxn>
                <a:cxn ang="0">
                  <a:pos x="756" y="2228"/>
                </a:cxn>
                <a:cxn ang="0">
                  <a:pos x="892" y="2064"/>
                </a:cxn>
                <a:cxn ang="0">
                  <a:pos x="1040" y="1898"/>
                </a:cxn>
                <a:cxn ang="0">
                  <a:pos x="1204" y="1730"/>
                </a:cxn>
                <a:cxn ang="0">
                  <a:pos x="1384" y="1566"/>
                </a:cxn>
                <a:cxn ang="0">
                  <a:pos x="1580" y="1402"/>
                </a:cxn>
                <a:cxn ang="0">
                  <a:pos x="1794" y="1240"/>
                </a:cxn>
                <a:cxn ang="0">
                  <a:pos x="2024" y="1084"/>
                </a:cxn>
                <a:cxn ang="0">
                  <a:pos x="2274" y="934"/>
                </a:cxn>
                <a:cxn ang="0">
                  <a:pos x="2542" y="790"/>
                </a:cxn>
                <a:cxn ang="0">
                  <a:pos x="2830" y="654"/>
                </a:cxn>
                <a:cxn ang="0">
                  <a:pos x="3140" y="526"/>
                </a:cxn>
                <a:cxn ang="0">
                  <a:pos x="3468" y="410"/>
                </a:cxn>
                <a:cxn ang="0">
                  <a:pos x="3820" y="304"/>
                </a:cxn>
                <a:cxn ang="0">
                  <a:pos x="4194" y="210"/>
                </a:cxn>
                <a:cxn ang="0">
                  <a:pos x="4590" y="132"/>
                </a:cxn>
                <a:cxn ang="0">
                  <a:pos x="5012" y="66"/>
                </a:cxn>
                <a:cxn ang="0">
                  <a:pos x="5230" y="40"/>
                </a:cxn>
                <a:cxn ang="0">
                  <a:pos x="5456" y="18"/>
                </a:cxn>
                <a:cxn ang="0">
                  <a:pos x="5688" y="0"/>
                </a:cxn>
                <a:cxn ang="0">
                  <a:pos x="5688" y="0"/>
                </a:cxn>
              </a:cxnLst>
              <a:rect l="0" t="0" r="r" b="b"/>
              <a:pathLst>
                <a:path w="5688" h="3710">
                  <a:moveTo>
                    <a:pt x="5688" y="0"/>
                  </a:moveTo>
                  <a:lnTo>
                    <a:pt x="8" y="0"/>
                  </a:lnTo>
                  <a:lnTo>
                    <a:pt x="0" y="3710"/>
                  </a:lnTo>
                  <a:lnTo>
                    <a:pt x="0" y="3710"/>
                  </a:lnTo>
                  <a:lnTo>
                    <a:pt x="10" y="3672"/>
                  </a:lnTo>
                  <a:lnTo>
                    <a:pt x="22" y="3628"/>
                  </a:lnTo>
                  <a:lnTo>
                    <a:pt x="40" y="3566"/>
                  </a:lnTo>
                  <a:lnTo>
                    <a:pt x="64" y="3488"/>
                  </a:lnTo>
                  <a:lnTo>
                    <a:pt x="96" y="3396"/>
                  </a:lnTo>
                  <a:lnTo>
                    <a:pt x="136" y="3294"/>
                  </a:lnTo>
                  <a:lnTo>
                    <a:pt x="184" y="3178"/>
                  </a:lnTo>
                  <a:lnTo>
                    <a:pt x="212" y="3116"/>
                  </a:lnTo>
                  <a:lnTo>
                    <a:pt x="242" y="3052"/>
                  </a:lnTo>
                  <a:lnTo>
                    <a:pt x="274" y="2986"/>
                  </a:lnTo>
                  <a:lnTo>
                    <a:pt x="310" y="2918"/>
                  </a:lnTo>
                  <a:lnTo>
                    <a:pt x="348" y="2846"/>
                  </a:lnTo>
                  <a:lnTo>
                    <a:pt x="388" y="2774"/>
                  </a:lnTo>
                  <a:lnTo>
                    <a:pt x="432" y="2700"/>
                  </a:lnTo>
                  <a:lnTo>
                    <a:pt x="478" y="2624"/>
                  </a:lnTo>
                  <a:lnTo>
                    <a:pt x="528" y="2548"/>
                  </a:lnTo>
                  <a:lnTo>
                    <a:pt x="580" y="2470"/>
                  </a:lnTo>
                  <a:lnTo>
                    <a:pt x="636" y="2390"/>
                  </a:lnTo>
                  <a:lnTo>
                    <a:pt x="694" y="2310"/>
                  </a:lnTo>
                  <a:lnTo>
                    <a:pt x="756" y="2228"/>
                  </a:lnTo>
                  <a:lnTo>
                    <a:pt x="822" y="2146"/>
                  </a:lnTo>
                  <a:lnTo>
                    <a:pt x="892" y="2064"/>
                  </a:lnTo>
                  <a:lnTo>
                    <a:pt x="964" y="1980"/>
                  </a:lnTo>
                  <a:lnTo>
                    <a:pt x="1040" y="1898"/>
                  </a:lnTo>
                  <a:lnTo>
                    <a:pt x="1120" y="1814"/>
                  </a:lnTo>
                  <a:lnTo>
                    <a:pt x="1204" y="1730"/>
                  </a:lnTo>
                  <a:lnTo>
                    <a:pt x="1292" y="1648"/>
                  </a:lnTo>
                  <a:lnTo>
                    <a:pt x="1384" y="1566"/>
                  </a:lnTo>
                  <a:lnTo>
                    <a:pt x="1480" y="1482"/>
                  </a:lnTo>
                  <a:lnTo>
                    <a:pt x="1580" y="1402"/>
                  </a:lnTo>
                  <a:lnTo>
                    <a:pt x="1684" y="1320"/>
                  </a:lnTo>
                  <a:lnTo>
                    <a:pt x="1794" y="1240"/>
                  </a:lnTo>
                  <a:lnTo>
                    <a:pt x="1906" y="1162"/>
                  </a:lnTo>
                  <a:lnTo>
                    <a:pt x="2024" y="1084"/>
                  </a:lnTo>
                  <a:lnTo>
                    <a:pt x="2146" y="1008"/>
                  </a:lnTo>
                  <a:lnTo>
                    <a:pt x="2274" y="934"/>
                  </a:lnTo>
                  <a:lnTo>
                    <a:pt x="2406" y="860"/>
                  </a:lnTo>
                  <a:lnTo>
                    <a:pt x="2542" y="790"/>
                  </a:lnTo>
                  <a:lnTo>
                    <a:pt x="2684" y="720"/>
                  </a:lnTo>
                  <a:lnTo>
                    <a:pt x="2830" y="654"/>
                  </a:lnTo>
                  <a:lnTo>
                    <a:pt x="2982" y="588"/>
                  </a:lnTo>
                  <a:lnTo>
                    <a:pt x="3140" y="526"/>
                  </a:lnTo>
                  <a:lnTo>
                    <a:pt x="3302" y="466"/>
                  </a:lnTo>
                  <a:lnTo>
                    <a:pt x="3468" y="410"/>
                  </a:lnTo>
                  <a:lnTo>
                    <a:pt x="3642" y="354"/>
                  </a:lnTo>
                  <a:lnTo>
                    <a:pt x="3820" y="304"/>
                  </a:lnTo>
                  <a:lnTo>
                    <a:pt x="4004" y="256"/>
                  </a:lnTo>
                  <a:lnTo>
                    <a:pt x="4194" y="210"/>
                  </a:lnTo>
                  <a:lnTo>
                    <a:pt x="4390" y="170"/>
                  </a:lnTo>
                  <a:lnTo>
                    <a:pt x="4590" y="132"/>
                  </a:lnTo>
                  <a:lnTo>
                    <a:pt x="4798" y="98"/>
                  </a:lnTo>
                  <a:lnTo>
                    <a:pt x="5012" y="66"/>
                  </a:lnTo>
                  <a:lnTo>
                    <a:pt x="5120" y="54"/>
                  </a:lnTo>
                  <a:lnTo>
                    <a:pt x="5230" y="40"/>
                  </a:lnTo>
                  <a:lnTo>
                    <a:pt x="5344" y="28"/>
                  </a:lnTo>
                  <a:lnTo>
                    <a:pt x="5456" y="18"/>
                  </a:lnTo>
                  <a:lnTo>
                    <a:pt x="5572" y="8"/>
                  </a:lnTo>
                  <a:lnTo>
                    <a:pt x="5688" y="0"/>
                  </a:lnTo>
                  <a:moveTo>
                    <a:pt x="5688" y="0"/>
                  </a:moveTo>
                  <a:lnTo>
                    <a:pt x="5688" y="0"/>
                  </a:lnTo>
                </a:path>
              </a:pathLst>
            </a:custGeom>
            <a:solidFill>
              <a:schemeClr val="accent2">
                <a:lumMod val="50000"/>
                <a:alpha val="20000"/>
              </a:schemeClr>
            </a:solidFill>
            <a:ln w="9525">
              <a:noFill/>
              <a:round/>
            </a:ln>
          </p:spPr>
          <p:txBody>
            <a:bodyPr anchor="ctr"/>
            <a:lstStyle/>
            <a:p>
              <a:pPr algn="ctr" latinLnBrk="0">
                <a:defRPr lang="ko-KR"/>
              </a:pPr>
              <a:endParaRPr lang="fr-FR" altLang=""/>
            </a:p>
          </p:txBody>
        </p:sp>
      </p:grpSp>
      <p:sp>
        <p:nvSpPr>
          <p:cNvPr id="2" name="제목 개체 틀 1"/>
          <p:cNvSpPr>
            <a:spLocks noGrp="1"/>
          </p:cNvSpPr>
          <p:nvPr>
            <p:ph type="title"/>
          </p:nvPr>
        </p:nvSpPr>
        <p:spPr>
          <a:xfrm>
            <a:off x="609599" y="304800"/>
            <a:ext cx="10972799" cy="923924"/>
          </a:xfrm>
          <a:prstGeom prst="rect">
            <a:avLst/>
          </a:prstGeom>
        </p:spPr>
        <p:txBody>
          <a:bodyPr vert="horz" lIns="91440" tIns="45720" rIns="91440" bIns="45720" anchor="ctr">
            <a:normAutofit/>
          </a:bodyPr>
          <a:lstStyle/>
          <a:p>
            <a:pPr lvl="0">
              <a:defRPr lang="ko-KR"/>
            </a:pPr>
            <a:r>
              <a:rPr lang="fr-FR" altLang=""/>
              <a:t>App. 2X pour mod. style titre masque</a:t>
            </a:r>
          </a:p>
        </p:txBody>
      </p:sp>
      <p:sp>
        <p:nvSpPr>
          <p:cNvPr id="3" name="텍스트 개체 틀 2"/>
          <p:cNvSpPr>
            <a:spLocks noGrp="1"/>
          </p:cNvSpPr>
          <p:nvPr>
            <p:ph type="body" idx="1"/>
          </p:nvPr>
        </p:nvSpPr>
        <p:spPr>
          <a:xfrm>
            <a:off x="609599" y="1357297"/>
            <a:ext cx="10972799" cy="4768864"/>
          </a:xfrm>
          <a:prstGeom prst="rect">
            <a:avLst/>
          </a:prstGeom>
        </p:spPr>
        <p:txBody>
          <a:bodyPr vert="horz" lIns="91440" tIns="45720" rIns="91440" bIns="45720">
            <a:normAutofit/>
          </a:bodyPr>
          <a:lstStyle/>
          <a:p>
            <a:pPr lvl="0">
              <a:defRPr lang="ko-KR"/>
            </a:pPr>
            <a:r>
              <a:rPr lang="fr-FR" altLang=""/>
              <a:t>Appuyez deux fois pour modifier les styles de texte du masque</a:t>
            </a:r>
          </a:p>
          <a:p>
            <a:pPr lvl="1">
              <a:defRPr lang="ko-KR"/>
            </a:pPr>
            <a:r>
              <a:rPr lang="fr-FR" altLang=""/>
              <a:t>2e niveau</a:t>
            </a:r>
          </a:p>
          <a:p>
            <a:pPr lvl="2">
              <a:defRPr lang="ko-KR"/>
            </a:pPr>
            <a:r>
              <a:rPr lang="fr-FR" altLang=""/>
              <a:t>3e niveau</a:t>
            </a:r>
          </a:p>
          <a:p>
            <a:pPr lvl="3">
              <a:defRPr lang="ko-KR"/>
            </a:pPr>
            <a:r>
              <a:rPr lang="fr-FR" altLang=""/>
              <a:t>4e niveau</a:t>
            </a:r>
          </a:p>
          <a:p>
            <a:pPr lvl="4">
              <a:defRPr lang="ko-KR"/>
            </a:pPr>
            <a:r>
              <a:rPr lang="fr-FR" altLang=""/>
              <a:t>5e niveau</a:t>
            </a:r>
          </a:p>
        </p:txBody>
      </p:sp>
      <p:sp>
        <p:nvSpPr>
          <p:cNvPr id="4" name="날짜 개체 틀 3"/>
          <p:cNvSpPr>
            <a:spLocks noGrp="1"/>
          </p:cNvSpPr>
          <p:nvPr>
            <p:ph type="dt" sz="half" idx="2"/>
          </p:nvPr>
        </p:nvSpPr>
        <p:spPr>
          <a:xfrm>
            <a:off x="609599" y="6356349"/>
            <a:ext cx="2844799" cy="365124"/>
          </a:xfrm>
          <a:prstGeom prst="rect">
            <a:avLst/>
          </a:prstGeom>
        </p:spPr>
        <p:txBody>
          <a:bodyPr vert="horz" lIns="91440" tIns="45720" rIns="91440" bIns="45720" anchor="ctr"/>
          <a:lstStyle>
            <a:lvl1pPr algn="l">
              <a:defRPr sz="1200">
                <a:solidFill>
                  <a:schemeClr val="tx2">
                    <a:lumMod val="75000"/>
                    <a:lumOff val="25000"/>
                  </a:schemeClr>
                </a:solidFill>
              </a:defRPr>
            </a:lvl1pPr>
          </a:lstStyle>
          <a:p>
            <a:pPr>
              <a:defRPr lang="ko-KR"/>
            </a:pPr>
            <a:fld id="{06F4FF19-4CCE-415A-A557-75D7EE6A313D}" type="datetime1">
              <a:rPr lang="fr-FR" altLang="" smtClean="0"/>
              <a:pPr>
                <a:defRPr lang="ko-KR"/>
              </a:pPr>
              <a:t>25/05/2018</a:t>
            </a:fld>
            <a:endParaRPr lang="fr-FR" altLang=""/>
          </a:p>
        </p:txBody>
      </p:sp>
      <p:sp>
        <p:nvSpPr>
          <p:cNvPr id="5" name="바닥글 개체 틀 4"/>
          <p:cNvSpPr>
            <a:spLocks noGrp="1"/>
          </p:cNvSpPr>
          <p:nvPr>
            <p:ph type="ftr" sz="quarter" idx="3"/>
          </p:nvPr>
        </p:nvSpPr>
        <p:spPr>
          <a:xfrm>
            <a:off x="4165599" y="6356349"/>
            <a:ext cx="3860799" cy="365124"/>
          </a:xfrm>
          <a:prstGeom prst="rect">
            <a:avLst/>
          </a:prstGeom>
        </p:spPr>
        <p:txBody>
          <a:bodyPr vert="horz" lIns="91440" tIns="45720" rIns="91440" bIns="45720" anchor="ctr"/>
          <a:lstStyle>
            <a:lvl1pPr algn="ctr">
              <a:defRPr sz="1200">
                <a:solidFill>
                  <a:schemeClr val="tx2">
                    <a:lumMod val="75000"/>
                    <a:lumOff val="25000"/>
                  </a:schemeClr>
                </a:solidFill>
              </a:defRPr>
            </a:lvl1pPr>
          </a:lstStyle>
          <a:p>
            <a:pPr>
              <a:defRPr lang="ko-KR"/>
            </a:pPr>
            <a:endParaRPr lang="fr-FR" altLang=""/>
          </a:p>
        </p:txBody>
      </p:sp>
      <p:sp>
        <p:nvSpPr>
          <p:cNvPr id="6" name="슬라이드 번호 개체 틀 5"/>
          <p:cNvSpPr>
            <a:spLocks noGrp="1"/>
          </p:cNvSpPr>
          <p:nvPr>
            <p:ph type="sldNum" sz="quarter" idx="4"/>
          </p:nvPr>
        </p:nvSpPr>
        <p:spPr>
          <a:xfrm>
            <a:off x="8737599" y="6356349"/>
            <a:ext cx="2844799" cy="365124"/>
          </a:xfrm>
          <a:prstGeom prst="rect">
            <a:avLst/>
          </a:prstGeom>
        </p:spPr>
        <p:txBody>
          <a:bodyPr vert="horz" lIns="91440" tIns="45720" rIns="91440" bIns="45720" anchor="ctr"/>
          <a:lstStyle>
            <a:lvl1pPr algn="r">
              <a:defRPr sz="1200">
                <a:solidFill>
                  <a:schemeClr val="tx2">
                    <a:lumMod val="75000"/>
                    <a:lumOff val="25000"/>
                  </a:schemeClr>
                </a:solidFill>
              </a:defRPr>
            </a:lvl1pPr>
          </a:lstStyle>
          <a:p>
            <a:pPr>
              <a:defRPr lang="ko-KR"/>
            </a:pPr>
            <a:fld id="{7689D65B-B557-4199-BC6A-66D78FAB8C53}" type="slidenum">
              <a:rPr lang="fr-FR" altLang=""/>
              <a:pPr>
                <a:defRPr lang="ko-KR"/>
              </a:pPr>
              <a:t>‹N°›</a:t>
            </a:fld>
            <a:endParaRPr lang="fr-FR" altLang=""/>
          </a:p>
        </p:txBody>
      </p:sp>
    </p:spTree>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Lst>
  <p:transition/>
  <p:hf hdr="0" ftr="0" dt="0"/>
  <p:txStyles>
    <p:titleStyle>
      <a:lvl1pPr algn="l" defTabSz="914400" rtl="0" eaLnBrk="1" latinLnBrk="0" hangingPunct="1">
        <a:spcBef>
          <a:spcPct val="0"/>
        </a:spcBef>
        <a:buNone/>
        <a:defRPr sz="5000" b="0" kern="1200">
          <a:solidFill>
            <a:schemeClr val="accent2">
              <a:lumMod val="75000"/>
            </a:schemeClr>
          </a:solidFill>
          <a:latin typeface="+mj-lt"/>
          <a:ea typeface="+mj-ea"/>
          <a:cs typeface="+mj-cs"/>
        </a:defRPr>
      </a:lvl1pPr>
    </p:titleStyle>
    <p:bodyStyle>
      <a:lvl1pPr marL="265113" indent="-265113" algn="l" defTabSz="914400" rtl="0" eaLnBrk="1" latinLnBrk="0" hangingPunct="1">
        <a:spcBef>
          <a:spcPct val="20000"/>
        </a:spcBef>
        <a:buClr>
          <a:schemeClr val="bg2">
            <a:lumMod val="25000"/>
          </a:schemeClr>
        </a:buClr>
        <a:buSzPct val="70000"/>
        <a:buFont typeface="Wingdings"/>
        <a:buChar char="¢"/>
        <a:defRPr sz="3000" kern="1200">
          <a:solidFill>
            <a:schemeClr val="tx1">
              <a:lumMod val="65000"/>
              <a:lumOff val="35000"/>
            </a:schemeClr>
          </a:solidFill>
          <a:latin typeface="+mn-lt"/>
          <a:ea typeface="+mn-ea"/>
          <a:cs typeface="+mn-cs"/>
        </a:defRPr>
      </a:lvl1pPr>
      <a:lvl2pPr marL="631825" indent="-174625" algn="l" defTabSz="914400" rtl="0" eaLnBrk="1" latinLnBrk="0" hangingPunct="1">
        <a:spcBef>
          <a:spcPct val="20000"/>
        </a:spcBef>
        <a:buClr>
          <a:schemeClr val="bg2">
            <a:lumMod val="50000"/>
          </a:schemeClr>
        </a:buClr>
        <a:buFont typeface="Wingdings"/>
        <a:buChar char="§"/>
        <a:defRPr sz="26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Clr>
          <a:schemeClr val="accent1"/>
        </a:buClr>
        <a:buFont typeface="Yoon 윤고딕 550_TT"/>
        <a:buChar char="-"/>
        <a:defRPr sz="24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Clr>
          <a:schemeClr val="tx1">
            <a:lumMod val="65000"/>
            <a:lumOff val="35000"/>
          </a:schemeClr>
        </a:buClr>
        <a:buFont typeface="Arial"/>
        <a:buChar char="•"/>
        <a:defRPr sz="22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Clr>
          <a:schemeClr val="tx1">
            <a:lumMod val="65000"/>
            <a:lumOff val="35000"/>
          </a:schemeClr>
        </a:buClr>
        <a:buFont typeface="Arial"/>
        <a:buChar char="•"/>
        <a:defRPr sz="2200" kern="1200">
          <a:solidFill>
            <a:schemeClr val="tx1">
              <a:lumMod val="65000"/>
              <a:lumOff val="35000"/>
            </a:schemeClr>
          </a:solidFill>
          <a:latin typeface="+mn-lt"/>
          <a:ea typeface="+mn-ea"/>
          <a:cs typeface="+mn-cs"/>
        </a:defRPr>
      </a:lvl5pPr>
      <a:lvl6pPr marL="2425700" indent="-269875" algn="l" defTabSz="914400" rtl="0" eaLnBrk="1" latinLnBrk="0" hangingPunct="1">
        <a:spcBef>
          <a:spcPct val="20000"/>
        </a:spcBef>
        <a:buClr>
          <a:schemeClr val="tx1">
            <a:lumMod val="65000"/>
            <a:lumOff val="35000"/>
          </a:schemeClr>
        </a:buClr>
        <a:buSzPct val="80000"/>
        <a:buFont typeface="Arial"/>
        <a:buChar char="•"/>
        <a:defRPr sz="2200" kern="1200">
          <a:solidFill>
            <a:schemeClr val="tx1">
              <a:lumMod val="65000"/>
              <a:lumOff val="35000"/>
            </a:schemeClr>
          </a:solidFill>
          <a:latin typeface="+mn-lt"/>
          <a:ea typeface="+mn-ea"/>
          <a:cs typeface="+mn-cs"/>
        </a:defRPr>
      </a:lvl6pPr>
      <a:lvl7pPr marL="2781300" indent="-269875" algn="l" defTabSz="914400" rtl="0" eaLnBrk="1" latinLnBrk="0" hangingPunct="1">
        <a:spcBef>
          <a:spcPct val="20000"/>
        </a:spcBef>
        <a:buClr>
          <a:schemeClr val="tx1">
            <a:lumMod val="65000"/>
            <a:lumOff val="35000"/>
          </a:schemeClr>
        </a:buClr>
        <a:buSzPct val="80000"/>
        <a:buFont typeface="Arial"/>
        <a:buChar char="•"/>
        <a:defRPr sz="2200" kern="1200">
          <a:solidFill>
            <a:schemeClr val="tx1">
              <a:lumMod val="65000"/>
              <a:lumOff val="35000"/>
            </a:schemeClr>
          </a:solidFill>
          <a:latin typeface="+mn-lt"/>
          <a:ea typeface="+mn-ea"/>
          <a:cs typeface="+mn-cs"/>
        </a:defRPr>
      </a:lvl7pPr>
      <a:lvl8pPr marL="3138488" indent="-269875" algn="l" defTabSz="914400" rtl="0" eaLnBrk="1" latinLnBrk="0" hangingPunct="1">
        <a:spcBef>
          <a:spcPct val="20000"/>
        </a:spcBef>
        <a:buClr>
          <a:schemeClr val="tx1">
            <a:lumMod val="65000"/>
            <a:lumOff val="35000"/>
          </a:schemeClr>
        </a:buClr>
        <a:buSzPct val="80000"/>
        <a:buFont typeface="Arial"/>
        <a:buChar char="•"/>
        <a:defRPr sz="2200" kern="1200">
          <a:solidFill>
            <a:schemeClr val="tx1">
              <a:lumMod val="65000"/>
              <a:lumOff val="35000"/>
            </a:schemeClr>
          </a:solidFill>
          <a:latin typeface="+mn-lt"/>
          <a:ea typeface="+mn-ea"/>
          <a:cs typeface="+mn-cs"/>
        </a:defRPr>
      </a:lvl8pPr>
      <a:lvl9pPr marL="3494088" indent="-269875" algn="l" defTabSz="914400" rtl="0" eaLnBrk="1" latinLnBrk="0" hangingPunct="1">
        <a:spcBef>
          <a:spcPct val="20000"/>
        </a:spcBef>
        <a:buClr>
          <a:schemeClr val="tx1">
            <a:lumMod val="65000"/>
            <a:lumOff val="35000"/>
          </a:schemeClr>
        </a:buClr>
        <a:buSzPct val="80000"/>
        <a:buFont typeface="Arial"/>
        <a:buChar char="•"/>
        <a:defRPr sz="22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ressources%20utilis&#233;es/Fiche_Introduction.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centre-alain-savary.ens-lyon.fr/CAS/relations-ecole-familles/recherches-et-rapports/de-quelques-principes-de-justice-dans-les-rapports-entre-les-parents-et-lecole"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http://mallettedesparents.onisep.fr/Organiser-les-echanges-collectifs/Au-college/Les-videos-du-DVD-Cap-sixieme"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centre-alain-savary.ens-lyon.fr/CAS/relations-ecole-familles/dispositifs/les-entretiens-enseignante-parent-s-un-dispositif-institutionnalise"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les%20outils/Payet_IFe_Lyon_12_12_16%20-%20copie.pd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les%20outils/Mallette-des-Parents-La-preparation.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les%20outils/Mallette-des-Parents-Trouver-le-ton-juste.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ressources%20utilis&#233;es/Innov_info_V7_588382.pd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les%20outils/Mallette-des-Parents-Quelles-modalites-de-rencontre-Ecole-famille.pdf"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centre-alain-savary.ens-lyon.fr/CAS/relations-ecole-familles/recherches-et-rapports/de-quelques-principes-de-justice-dans-les-rapports-entre-les-parents-et-lecole"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PROJET%20RESEAU%20Escautpont%2017.03.16.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relations%20Ecole%20-%20Parents%20circulaire%2015%20octobre%202013.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ressources%20utilis&#233;es/Document%20d'aide%20au%20diagnostic%20et%20&#224;%20la%20r&#233;daction%20du%20projet%20d'&#233;cole.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latinLnBrk="0">
              <a:defRPr lang="fr-FR" altLang="en-US"/>
            </a:pPr>
            <a:r>
              <a:rPr lang="fr-FR" altLang="en-US" dirty="0" smtClean="0">
                <a:latin typeface="Arial" pitchFamily="34" charset="0"/>
                <a:cs typeface="Arial" pitchFamily="34" charset="0"/>
              </a:rPr>
              <a:t>Relations Ecole - familles</a:t>
            </a:r>
            <a:endParaRPr lang="fr-FR" altLang="en-US" dirty="0">
              <a:latin typeface="Arial" pitchFamily="34" charset="0"/>
              <a:cs typeface="Arial" pitchFamily="34" charset="0"/>
            </a:endParaRPr>
          </a:p>
        </p:txBody>
      </p:sp>
      <p:sp>
        <p:nvSpPr>
          <p:cNvPr id="3" name="Sous-titre 2"/>
          <p:cNvSpPr>
            <a:spLocks noGrp="1"/>
          </p:cNvSpPr>
          <p:nvPr>
            <p:ph type="subTitle" idx="1"/>
          </p:nvPr>
        </p:nvSpPr>
        <p:spPr>
          <a:xfrm>
            <a:off x="1828799" y="3357561"/>
            <a:ext cx="8534399" cy="2087719"/>
          </a:xfrm>
        </p:spPr>
        <p:txBody>
          <a:bodyPr/>
          <a:lstStyle/>
          <a:p>
            <a:pPr latinLnBrk="0">
              <a:defRPr lang="fr-FR" altLang="en-US"/>
            </a:pPr>
            <a:r>
              <a:rPr lang="fr-FR" altLang="en-US" dirty="0">
                <a:latin typeface="Arial" pitchFamily="34" charset="0"/>
                <a:cs typeface="Arial" pitchFamily="34" charset="0"/>
              </a:rPr>
              <a:t>L</a:t>
            </a:r>
            <a:r>
              <a:rPr lang="fr-FR" altLang="en-US" dirty="0" smtClean="0">
                <a:latin typeface="Arial" pitchFamily="34" charset="0"/>
                <a:cs typeface="Arial" pitchFamily="34" charset="0"/>
              </a:rPr>
              <a:t>undi  14 mai 2018</a:t>
            </a:r>
          </a:p>
          <a:p>
            <a:pPr latinLnBrk="0">
              <a:defRPr lang="fr-FR" altLang="en-US"/>
            </a:pPr>
            <a:endParaRPr lang="fr-FR" altLang="en-US" dirty="0" smtClean="0">
              <a:latin typeface="Arial" pitchFamily="34" charset="0"/>
              <a:cs typeface="Arial" pitchFamily="34" charset="0"/>
            </a:endParaRPr>
          </a:p>
          <a:p>
            <a:pPr latinLnBrk="0">
              <a:defRPr lang="fr-FR" altLang="en-US"/>
            </a:pPr>
            <a:r>
              <a:rPr lang="fr-FR" altLang="en-US" dirty="0" smtClean="0">
                <a:latin typeface="Arial" pitchFamily="34" charset="0"/>
                <a:cs typeface="Arial" pitchFamily="34" charset="0"/>
              </a:rPr>
              <a:t>Secteur de collège d’</a:t>
            </a:r>
            <a:r>
              <a:rPr lang="fr-FR" altLang="en-US" dirty="0" err="1" smtClean="0">
                <a:latin typeface="Arial" pitchFamily="34" charset="0"/>
                <a:cs typeface="Arial" pitchFamily="34" charset="0"/>
              </a:rPr>
              <a:t>Escautpont</a:t>
            </a:r>
            <a:endParaRPr lang="fr-FR" altLang="en-US" dirty="0">
              <a:latin typeface="Arial" pitchFamily="34" charset="0"/>
              <a:cs typeface="Arial" pitchFamily="34" charset="0"/>
            </a:endParaRPr>
          </a:p>
        </p:txBody>
      </p:sp>
      <p:sp>
        <p:nvSpPr>
          <p:cNvPr id="4" name="Espace réservé du numéro de diapositive 3"/>
          <p:cNvSpPr>
            <a:spLocks noGrp="1"/>
          </p:cNvSpPr>
          <p:nvPr>
            <p:ph type="sldNum" sz="quarter" idx="12"/>
          </p:nvPr>
        </p:nvSpPr>
        <p:spPr/>
        <p:txBody>
          <a:bodyPr/>
          <a:lstStyle/>
          <a:p>
            <a:pPr algn="r">
              <a:defRPr lang="ko-KR"/>
            </a:pPr>
            <a:fld id="{DF28FB93-0A08-4E7D-8E63-9EFA29F1E093}" type="slidenum">
              <a:rPr lang="fr-FR" altLang="" sz="1200" smtClean="0"/>
              <a:pPr algn="r">
                <a:defRPr lang="ko-KR"/>
              </a:pPr>
              <a:t>1</a:t>
            </a:fld>
            <a:endParaRPr lang="fr-FR" altLang="" sz="120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latin typeface="Arial" pitchFamily="34" charset="0"/>
                <a:cs typeface="Arial" pitchFamily="34" charset="0"/>
              </a:rPr>
              <a:t>Lire le réel</a:t>
            </a:r>
            <a:endParaRPr lang="fr-FR" dirty="0">
              <a:latin typeface="Arial" pitchFamily="34" charset="0"/>
              <a:cs typeface="Arial" pitchFamily="34" charset="0"/>
            </a:endParaRPr>
          </a:p>
        </p:txBody>
      </p:sp>
      <p:sp>
        <p:nvSpPr>
          <p:cNvPr id="3" name="Espace réservé du contenu 2"/>
          <p:cNvSpPr>
            <a:spLocks noGrp="1"/>
          </p:cNvSpPr>
          <p:nvPr>
            <p:ph idx="1"/>
          </p:nvPr>
        </p:nvSpPr>
        <p:spPr/>
        <p:txBody>
          <a:bodyPr>
            <a:normAutofit fontScale="92500" lnSpcReduction="20000"/>
          </a:bodyPr>
          <a:lstStyle/>
          <a:p>
            <a:pPr>
              <a:buNone/>
            </a:pPr>
            <a:endParaRPr lang="fr-FR" dirty="0" smtClean="0">
              <a:latin typeface="Arial" pitchFamily="34" charset="0"/>
              <a:cs typeface="Arial" pitchFamily="34" charset="0"/>
            </a:endParaRPr>
          </a:p>
          <a:p>
            <a:pPr algn="just"/>
            <a:r>
              <a:rPr lang="fr-FR" dirty="0" smtClean="0">
                <a:latin typeface="Arial" pitchFamily="34" charset="0"/>
                <a:cs typeface="Arial" pitchFamily="34" charset="0"/>
              </a:rPr>
              <a:t> les relations Ecole – familles (témoignages de parents et d’enseignants (vidéo et écrits)</a:t>
            </a:r>
          </a:p>
          <a:p>
            <a:pPr algn="just"/>
            <a:r>
              <a:rPr lang="fr-FR" dirty="0" smtClean="0">
                <a:latin typeface="Arial" pitchFamily="34" charset="0"/>
                <a:cs typeface="Arial" pitchFamily="34" charset="0"/>
              </a:rPr>
              <a:t>«  </a:t>
            </a:r>
            <a:r>
              <a:rPr lang="fr-FR" sz="2400" i="1" dirty="0" smtClean="0">
                <a:latin typeface="Arial" pitchFamily="34" charset="0"/>
                <a:cs typeface="Arial" pitchFamily="34" charset="0"/>
              </a:rPr>
              <a:t>Moi, il n’y a aucune enseignante de mon école qui passe le portail. Et moi, pendant un certain temps, comme je suis nouvelle enseignante, je me suis dit « on n’a pas le droit ». On n’a pas le droit de passer le portail. On emmène les élèves au portail et on reste du côté de l’école. (...) Et je me suis dit « peut-être que c’est une faute d’aller vers les parents ».  Aurélie, enseignante débutante</a:t>
            </a:r>
          </a:p>
          <a:p>
            <a:pPr algn="just">
              <a:buNone/>
            </a:pPr>
            <a:r>
              <a:rPr lang="fr-FR" sz="2400" i="1" dirty="0" smtClean="0">
                <a:latin typeface="Arial" pitchFamily="34" charset="0"/>
                <a:cs typeface="Arial" pitchFamily="34" charset="0"/>
              </a:rPr>
              <a:t> En fait, il y a eu une enseignante qui m’a abordée dans la cour sur un thème qui n’avait rien à voir avec ma fille, rien à voir avec un problème, c’était juste pour parler de la vie du quartier, mais de choses complètement hors sujet par rapport à l’école. (...). Donc ça a déclenché... c’est-à-dire j’ai pu m’exprimer, parler, (...). Donc je me suis délivrée et j’ai oublié complètement le contexte que j’étais dans la cour... </a:t>
            </a:r>
            <a:r>
              <a:rPr lang="fr-FR" sz="2400" i="1" dirty="0" err="1" smtClean="0">
                <a:latin typeface="Arial" pitchFamily="34" charset="0"/>
                <a:cs typeface="Arial" pitchFamily="34" charset="0"/>
              </a:rPr>
              <a:t>Vone</a:t>
            </a:r>
            <a:r>
              <a:rPr lang="fr-FR" sz="2400" i="1" dirty="0" smtClean="0">
                <a:latin typeface="Arial" pitchFamily="34" charset="0"/>
                <a:cs typeface="Arial" pitchFamily="34" charset="0"/>
              </a:rPr>
              <a:t>, parent d’élève</a:t>
            </a:r>
          </a:p>
          <a:p>
            <a:pPr>
              <a:buNone/>
            </a:pPr>
            <a:r>
              <a:rPr lang="fr-FR" sz="2400" i="1" dirty="0" smtClean="0">
                <a:latin typeface="Arial" pitchFamily="34" charset="0"/>
                <a:cs typeface="Arial" pitchFamily="34" charset="0"/>
              </a:rPr>
              <a:t>(source site de l’</a:t>
            </a:r>
            <a:r>
              <a:rPr lang="fr-FR" sz="2400" i="1" dirty="0" err="1" smtClean="0">
                <a:latin typeface="Arial" pitchFamily="34" charset="0"/>
                <a:cs typeface="Arial" pitchFamily="34" charset="0"/>
              </a:rPr>
              <a:t>Ifé</a:t>
            </a:r>
            <a:r>
              <a:rPr lang="fr-FR" sz="2400" i="1" dirty="0" smtClean="0">
                <a:latin typeface="Arial" pitchFamily="34" charset="0"/>
                <a:cs typeface="Arial" pitchFamily="34" charset="0"/>
              </a:rPr>
              <a:t>)</a:t>
            </a:r>
          </a:p>
        </p:txBody>
      </p:sp>
      <p:sp>
        <p:nvSpPr>
          <p:cNvPr id="4" name="Espace réservé du numéro de diapositive 3"/>
          <p:cNvSpPr>
            <a:spLocks noGrp="1"/>
          </p:cNvSpPr>
          <p:nvPr>
            <p:ph type="sldNum" sz="quarter" idx="12"/>
          </p:nvPr>
        </p:nvSpPr>
        <p:spPr/>
        <p:txBody>
          <a:bodyPr/>
          <a:lstStyle/>
          <a:p>
            <a:pPr>
              <a:defRPr lang="ko-KR"/>
            </a:pPr>
            <a:fld id="{7689D65B-B557-4199-BC6A-66D78FAB8C53}" type="slidenum">
              <a:rPr lang="fr-FR" altLang="" smtClean="0"/>
              <a:pPr>
                <a:defRPr lang="ko-KR"/>
              </a:pPr>
              <a:t>10</a:t>
            </a:fld>
            <a:endParaRPr lang="fr-FR" altLang=""/>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latin typeface="Arial" pitchFamily="34" charset="0"/>
                <a:cs typeface="Arial" pitchFamily="34" charset="0"/>
              </a:rPr>
              <a:t>Lire le réel</a:t>
            </a:r>
            <a:endParaRPr lang="fr-FR" dirty="0">
              <a:latin typeface="Arial" pitchFamily="34" charset="0"/>
              <a:cs typeface="Arial" pitchFamily="34" charset="0"/>
            </a:endParaRPr>
          </a:p>
        </p:txBody>
      </p:sp>
      <p:sp>
        <p:nvSpPr>
          <p:cNvPr id="3" name="Espace réservé du contenu 2"/>
          <p:cNvSpPr>
            <a:spLocks noGrp="1"/>
          </p:cNvSpPr>
          <p:nvPr>
            <p:ph idx="1"/>
          </p:nvPr>
        </p:nvSpPr>
        <p:spPr/>
        <p:txBody>
          <a:bodyPr/>
          <a:lstStyle/>
          <a:p>
            <a:r>
              <a:rPr lang="fr-FR" dirty="0" smtClean="0">
                <a:latin typeface="Arial" pitchFamily="34" charset="0"/>
                <a:cs typeface="Arial" pitchFamily="34" charset="0"/>
              </a:rPr>
              <a:t>Témoignage doc sur la grande pauvreté </a:t>
            </a:r>
          </a:p>
          <a:p>
            <a:r>
              <a:rPr lang="fr-FR" dirty="0" smtClean="0">
                <a:hlinkClick r:id="rId3" action="ppaction://hlinkfile"/>
              </a:rPr>
              <a:t>ressources utilisées\Fiche_Introduction.pdf</a:t>
            </a:r>
            <a:endParaRPr lang="fr-FR" dirty="0" smtClean="0"/>
          </a:p>
          <a:p>
            <a:endParaRPr lang="fr-FR" dirty="0" smtClean="0"/>
          </a:p>
          <a:p>
            <a:pPr>
              <a:buNone/>
            </a:pPr>
            <a:endParaRPr lang="fr-FR" dirty="0"/>
          </a:p>
        </p:txBody>
      </p:sp>
      <p:sp>
        <p:nvSpPr>
          <p:cNvPr id="4" name="Espace réservé du numéro de diapositive 3"/>
          <p:cNvSpPr>
            <a:spLocks noGrp="1"/>
          </p:cNvSpPr>
          <p:nvPr>
            <p:ph type="sldNum" sz="quarter" idx="12"/>
          </p:nvPr>
        </p:nvSpPr>
        <p:spPr/>
        <p:txBody>
          <a:bodyPr/>
          <a:lstStyle/>
          <a:p>
            <a:pPr>
              <a:defRPr lang="ko-KR"/>
            </a:pPr>
            <a:fld id="{7689D65B-B557-4199-BC6A-66D78FAB8C53}" type="slidenum">
              <a:rPr lang="fr-FR" altLang="" smtClean="0"/>
              <a:pPr>
                <a:defRPr lang="ko-KR"/>
              </a:pPr>
              <a:t>11</a:t>
            </a:fld>
            <a:endParaRPr lang="fr-FR" altLang=""/>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Lire le réel</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latin typeface="Arial" pitchFamily="34" charset="0"/>
                <a:cs typeface="Arial" pitchFamily="34" charset="0"/>
              </a:rPr>
              <a:t>Tous les parents veulent que leurs enfants réussissent.</a:t>
            </a:r>
          </a:p>
          <a:p>
            <a:endParaRPr lang="fr-FR" dirty="0" smtClean="0">
              <a:latin typeface="Arial" pitchFamily="34" charset="0"/>
              <a:cs typeface="Arial" pitchFamily="34" charset="0"/>
            </a:endParaRPr>
          </a:p>
          <a:p>
            <a:r>
              <a:rPr lang="fr-FR" dirty="0" smtClean="0">
                <a:latin typeface="Arial" pitchFamily="34" charset="0"/>
                <a:cs typeface="Arial" pitchFamily="34" charset="0"/>
              </a:rPr>
              <a:t>« Les espérances scolaires des parents d’élèves »</a:t>
            </a:r>
          </a:p>
          <a:p>
            <a:pPr>
              <a:buNone/>
            </a:pPr>
            <a:r>
              <a:rPr lang="fr-FR" dirty="0" smtClean="0"/>
              <a:t>(conférence de Pierre Périer sociologue et enseignant chercheur à l’université de Rennes) </a:t>
            </a:r>
            <a:r>
              <a:rPr lang="fr-FR" dirty="0" smtClean="0">
                <a:hlinkClick r:id="rId3"/>
              </a:rPr>
              <a:t>relations-</a:t>
            </a:r>
            <a:r>
              <a:rPr lang="fr-FR" dirty="0" err="1" smtClean="0">
                <a:hlinkClick r:id="rId3"/>
              </a:rPr>
              <a:t>ecole</a:t>
            </a:r>
            <a:r>
              <a:rPr lang="fr-FR" dirty="0" smtClean="0">
                <a:hlinkClick r:id="rId3"/>
              </a:rPr>
              <a:t>-familles/recherches-et-rapports/de-quelques-principes-de-justice-dans-les-rapports-entre-les-parents-et-lecole</a:t>
            </a:r>
            <a:endParaRPr lang="fr-FR" dirty="0" smtClean="0"/>
          </a:p>
          <a:p>
            <a:pPr>
              <a:buNone/>
            </a:pPr>
            <a:r>
              <a:rPr lang="fr-FR" dirty="0" smtClean="0">
                <a:latin typeface="Arial" pitchFamily="34" charset="0"/>
                <a:cs typeface="Arial" pitchFamily="34" charset="0"/>
              </a:rPr>
              <a:t>Témoignage 1 ( site la mallette des parents vidéo sur le DVD)</a:t>
            </a:r>
          </a:p>
          <a:p>
            <a:r>
              <a:rPr lang="fr-FR" dirty="0" smtClean="0">
                <a:latin typeface="Arial" pitchFamily="34" charset="0"/>
                <a:cs typeface="Arial" pitchFamily="34" charset="0"/>
                <a:hlinkClick r:id="rId4"/>
              </a:rPr>
              <a:t>http://mallettedesparents.onisep.fr/Organiser-les-echanges-collectifs/Au-college/Les-videos-du-DVD-Cap-sixieme</a:t>
            </a:r>
            <a:endParaRPr lang="fr-FR" dirty="0" smtClean="0">
              <a:latin typeface="Arial" pitchFamily="34" charset="0"/>
              <a:cs typeface="Arial" pitchFamily="34" charset="0"/>
            </a:endParaRPr>
          </a:p>
          <a:p>
            <a:pPr>
              <a:buNone/>
            </a:pPr>
            <a:endParaRPr lang="fr-FR" dirty="0" smtClean="0"/>
          </a:p>
          <a:p>
            <a:endParaRPr lang="fr-FR" dirty="0"/>
          </a:p>
        </p:txBody>
      </p:sp>
      <p:sp>
        <p:nvSpPr>
          <p:cNvPr id="4" name="Espace réservé du numéro de diapositive 3"/>
          <p:cNvSpPr>
            <a:spLocks noGrp="1"/>
          </p:cNvSpPr>
          <p:nvPr>
            <p:ph type="sldNum" sz="quarter" idx="12"/>
          </p:nvPr>
        </p:nvSpPr>
        <p:spPr/>
        <p:txBody>
          <a:bodyPr/>
          <a:lstStyle/>
          <a:p>
            <a:pPr>
              <a:defRPr lang="ko-KR"/>
            </a:pPr>
            <a:fld id="{7689D65B-B557-4199-BC6A-66D78FAB8C53}" type="slidenum">
              <a:rPr lang="fr-FR" altLang="" smtClean="0"/>
              <a:pPr>
                <a:defRPr lang="ko-KR"/>
              </a:pPr>
              <a:t>12</a:t>
            </a:fld>
            <a:endParaRPr lang="fr-FR" altLang=""/>
          </a:p>
        </p:txBody>
      </p:sp>
      <p:pic>
        <p:nvPicPr>
          <p:cNvPr id="5" name="Picture 2" descr="C:\Users\Christine Simon\Desktop\implication des parents témoignage 1.jpg"/>
          <p:cNvPicPr>
            <a:picLocks noChangeAspect="1" noChangeArrowheads="1"/>
          </p:cNvPicPr>
          <p:nvPr/>
        </p:nvPicPr>
        <p:blipFill>
          <a:blip r:embed="rId5" cstate="print"/>
          <a:srcRect/>
          <a:stretch>
            <a:fillRect/>
          </a:stretch>
        </p:blipFill>
        <p:spPr bwMode="auto">
          <a:xfrm>
            <a:off x="8534398" y="4070349"/>
            <a:ext cx="3048000" cy="2286000"/>
          </a:xfrm>
          <a:prstGeom prst="rect">
            <a:avLst/>
          </a:prstGeom>
          <a:noFill/>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Connecteur droit 18"/>
          <p:cNvCxnSpPr/>
          <p:nvPr/>
        </p:nvCxnSpPr>
        <p:spPr>
          <a:xfrm>
            <a:off x="2735627" y="3429000"/>
            <a:ext cx="0" cy="1080120"/>
          </a:xfrm>
          <a:prstGeom prst="line">
            <a:avLst/>
          </a:prstGeom>
          <a:ln>
            <a:solidFill>
              <a:schemeClr val="accent2"/>
            </a:solidFill>
            <a:prstDash val="sysDash"/>
          </a:ln>
          <a:effectLst/>
        </p:spPr>
        <p:style>
          <a:lnRef idx="2">
            <a:schemeClr val="accent1"/>
          </a:lnRef>
          <a:fillRef idx="0">
            <a:schemeClr val="accent1"/>
          </a:fillRef>
          <a:effectRef idx="1">
            <a:schemeClr val="accent1"/>
          </a:effectRef>
          <a:fontRef idx="minor">
            <a:schemeClr val="tx1"/>
          </a:fontRef>
        </p:style>
      </p:cxnSp>
      <p:sp>
        <p:nvSpPr>
          <p:cNvPr id="5" name="Titre 4"/>
          <p:cNvSpPr>
            <a:spLocks noGrp="1"/>
          </p:cNvSpPr>
          <p:nvPr>
            <p:ph type="title"/>
          </p:nvPr>
        </p:nvSpPr>
        <p:spPr>
          <a:xfrm>
            <a:off x="1967542" y="188640"/>
            <a:ext cx="10012693" cy="1143000"/>
          </a:xfrm>
        </p:spPr>
        <p:txBody>
          <a:bodyPr/>
          <a:lstStyle/>
          <a:p>
            <a:r>
              <a:rPr lang="fr-FR" dirty="0" smtClean="0">
                <a:latin typeface="Arial" pitchFamily="34" charset="0"/>
                <a:cs typeface="Arial" pitchFamily="34" charset="0"/>
              </a:rPr>
              <a:t>Lire le réel : les temporalités</a:t>
            </a:r>
            <a:endParaRPr lang="fr-FR" dirty="0">
              <a:latin typeface="Arial" pitchFamily="34" charset="0"/>
              <a:cs typeface="Arial" pitchFamily="34" charset="0"/>
            </a:endParaRPr>
          </a:p>
        </p:txBody>
      </p:sp>
      <p:sp>
        <p:nvSpPr>
          <p:cNvPr id="6" name="Espace réservé du texte 5"/>
          <p:cNvSpPr>
            <a:spLocks noGrp="1"/>
          </p:cNvSpPr>
          <p:nvPr>
            <p:ph type="body" idx="1"/>
          </p:nvPr>
        </p:nvSpPr>
        <p:spPr>
          <a:xfrm>
            <a:off x="431371" y="1556793"/>
            <a:ext cx="11439061" cy="4525961"/>
          </a:xfrm>
        </p:spPr>
        <p:txBody>
          <a:bodyPr/>
          <a:lstStyle/>
          <a:p>
            <a:pPr marL="177800" indent="0">
              <a:buNone/>
            </a:pPr>
            <a:endParaRPr lang="fr-FR" sz="1200" dirty="0" smtClean="0">
              <a:latin typeface="Arial" pitchFamily="34" charset="0"/>
              <a:cs typeface="Arial" pitchFamily="34" charset="0"/>
            </a:endParaRPr>
          </a:p>
          <a:p>
            <a:pPr marL="177800" indent="0">
              <a:buNone/>
            </a:pPr>
            <a:endParaRPr lang="fr-FR" sz="2000" dirty="0" smtClean="0">
              <a:latin typeface="Arial" pitchFamily="34" charset="0"/>
              <a:cs typeface="Arial" pitchFamily="34" charset="0"/>
            </a:endParaRPr>
          </a:p>
          <a:p>
            <a:pPr marL="177800" indent="0">
              <a:buNone/>
            </a:pPr>
            <a:r>
              <a:rPr lang="fr-FR" dirty="0" smtClean="0">
                <a:latin typeface="Arial" pitchFamily="34" charset="0"/>
                <a:cs typeface="Arial" pitchFamily="34" charset="0"/>
              </a:rPr>
              <a:t>    </a:t>
            </a:r>
          </a:p>
          <a:p>
            <a:pPr marL="177800" indent="0">
              <a:buNone/>
            </a:pPr>
            <a:r>
              <a:rPr lang="fr-FR" dirty="0" smtClean="0">
                <a:latin typeface="Arial" pitchFamily="34" charset="0"/>
                <a:cs typeface="Arial" pitchFamily="34" charset="0"/>
              </a:rPr>
              <a:t>    </a:t>
            </a:r>
          </a:p>
          <a:p>
            <a:pPr marL="177800" indent="0">
              <a:buNone/>
            </a:pPr>
            <a:r>
              <a:rPr lang="fr-FR" dirty="0">
                <a:solidFill>
                  <a:srgbClr val="3366FF"/>
                </a:solidFill>
                <a:latin typeface="Arial" pitchFamily="34" charset="0"/>
                <a:cs typeface="Arial" pitchFamily="34" charset="0"/>
              </a:rPr>
              <a:t> </a:t>
            </a:r>
            <a:r>
              <a:rPr lang="fr-FR" dirty="0" smtClean="0">
                <a:solidFill>
                  <a:srgbClr val="3366FF"/>
                </a:solidFill>
                <a:latin typeface="Arial" pitchFamily="34" charset="0"/>
                <a:cs typeface="Arial" pitchFamily="34" charset="0"/>
              </a:rPr>
              <a:t>     </a:t>
            </a:r>
            <a:endParaRPr lang="fr-FR" dirty="0" smtClean="0">
              <a:solidFill>
                <a:srgbClr val="660066"/>
              </a:solidFill>
              <a:latin typeface="Arial" pitchFamily="34" charset="0"/>
              <a:cs typeface="Arial" pitchFamily="34" charset="0"/>
            </a:endParaRPr>
          </a:p>
        </p:txBody>
      </p:sp>
      <p:sp>
        <p:nvSpPr>
          <p:cNvPr id="7" name="Flèche vers la droite 6"/>
          <p:cNvSpPr/>
          <p:nvPr/>
        </p:nvSpPr>
        <p:spPr>
          <a:xfrm>
            <a:off x="527382" y="3501008"/>
            <a:ext cx="9985109" cy="648072"/>
          </a:xfrm>
          <a:prstGeom prst="rightArrow">
            <a:avLst/>
          </a:prstGeom>
          <a:solidFill>
            <a:srgbClr val="0000FF"/>
          </a:solidFill>
          <a:ln w="28575" cmpd="sng"/>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smtClean="0"/>
              <a:t>																	     Parents-élèves</a:t>
            </a:r>
            <a:endParaRPr lang="fr-FR" dirty="0"/>
          </a:p>
        </p:txBody>
      </p:sp>
      <p:sp>
        <p:nvSpPr>
          <p:cNvPr id="15" name="Shape 333"/>
          <p:cNvSpPr/>
          <p:nvPr/>
        </p:nvSpPr>
        <p:spPr>
          <a:xfrm>
            <a:off x="335360" y="3933056"/>
            <a:ext cx="494427" cy="341252"/>
          </a:xfrm>
          <a:prstGeom prst="irregularSeal2">
            <a:avLst/>
          </a:prstGeom>
          <a:solidFill>
            <a:srgbClr val="FF6600"/>
          </a:solidFill>
          <a:ln w="9525" cap="flat" cmpd="sng">
            <a:solidFill>
              <a:srgbClr val="4A7DBA"/>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rgbClr val="FF6600"/>
              </a:solidFill>
              <a:latin typeface="Calibri"/>
              <a:ea typeface="Calibri"/>
              <a:cs typeface="Calibri"/>
              <a:sym typeface="Calibri"/>
            </a:endParaRPr>
          </a:p>
        </p:txBody>
      </p:sp>
      <p:sp>
        <p:nvSpPr>
          <p:cNvPr id="16" name="Shape 333"/>
          <p:cNvSpPr/>
          <p:nvPr/>
        </p:nvSpPr>
        <p:spPr>
          <a:xfrm>
            <a:off x="5039883" y="3933056"/>
            <a:ext cx="494427" cy="341252"/>
          </a:xfrm>
          <a:prstGeom prst="irregularSeal2">
            <a:avLst/>
          </a:prstGeom>
          <a:solidFill>
            <a:srgbClr val="FF6600"/>
          </a:solidFill>
          <a:ln w="9525" cap="flat" cmpd="sng">
            <a:solidFill>
              <a:srgbClr val="4A7DBA"/>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rgbClr val="FF6600"/>
              </a:solidFill>
              <a:latin typeface="Calibri"/>
              <a:ea typeface="Calibri"/>
              <a:cs typeface="Calibri"/>
              <a:sym typeface="Calibri"/>
            </a:endParaRPr>
          </a:p>
        </p:txBody>
      </p:sp>
      <p:sp>
        <p:nvSpPr>
          <p:cNvPr id="17" name="Shape 333"/>
          <p:cNvSpPr/>
          <p:nvPr/>
        </p:nvSpPr>
        <p:spPr>
          <a:xfrm>
            <a:off x="2543605" y="3933056"/>
            <a:ext cx="494427" cy="341252"/>
          </a:xfrm>
          <a:prstGeom prst="irregularSeal2">
            <a:avLst/>
          </a:prstGeom>
          <a:solidFill>
            <a:srgbClr val="FF6600"/>
          </a:solidFill>
          <a:ln w="9525" cap="flat" cmpd="sng">
            <a:solidFill>
              <a:srgbClr val="4A7DBA"/>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rgbClr val="FF6600"/>
              </a:solidFill>
              <a:latin typeface="Calibri"/>
              <a:ea typeface="Calibri"/>
              <a:cs typeface="Calibri"/>
              <a:sym typeface="Calibri"/>
            </a:endParaRPr>
          </a:p>
        </p:txBody>
      </p:sp>
      <p:sp>
        <p:nvSpPr>
          <p:cNvPr id="18" name="Shape 333"/>
          <p:cNvSpPr/>
          <p:nvPr/>
        </p:nvSpPr>
        <p:spPr>
          <a:xfrm>
            <a:off x="7056107" y="3933056"/>
            <a:ext cx="494427" cy="341252"/>
          </a:xfrm>
          <a:prstGeom prst="irregularSeal2">
            <a:avLst/>
          </a:prstGeom>
          <a:solidFill>
            <a:srgbClr val="FF6600"/>
          </a:solidFill>
          <a:ln w="9525" cap="flat" cmpd="sng">
            <a:solidFill>
              <a:srgbClr val="4A7DBA"/>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rgbClr val="FF6600"/>
              </a:solidFill>
              <a:latin typeface="Calibri"/>
              <a:ea typeface="Calibri"/>
              <a:cs typeface="Calibri"/>
              <a:sym typeface="Calibri"/>
            </a:endParaRPr>
          </a:p>
        </p:txBody>
      </p:sp>
      <p:sp>
        <p:nvSpPr>
          <p:cNvPr id="21" name="Triangle isocèle 20"/>
          <p:cNvSpPr/>
          <p:nvPr/>
        </p:nvSpPr>
        <p:spPr>
          <a:xfrm rot="10800000">
            <a:off x="623392" y="4509120"/>
            <a:ext cx="2400267" cy="1224136"/>
          </a:xfrm>
          <a:prstGeom prst="triangle">
            <a:avLst>
              <a:gd name="adj" fmla="val 5000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2" name="Triangle isocèle 21"/>
          <p:cNvSpPr/>
          <p:nvPr/>
        </p:nvSpPr>
        <p:spPr>
          <a:xfrm rot="10800000">
            <a:off x="3023659" y="4509120"/>
            <a:ext cx="2688299" cy="720080"/>
          </a:xfrm>
          <a:prstGeom prst="triangle">
            <a:avLst>
              <a:gd name="adj" fmla="val 49936"/>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3" name="Triangle isocèle 22"/>
          <p:cNvSpPr/>
          <p:nvPr/>
        </p:nvSpPr>
        <p:spPr>
          <a:xfrm rot="10800000">
            <a:off x="5711957" y="4509120"/>
            <a:ext cx="1440160" cy="360040"/>
          </a:xfrm>
          <a:prstGeom prst="triangle">
            <a:avLst>
              <a:gd name="adj" fmla="val 51024"/>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0" name="Flèche vers la droite 19"/>
          <p:cNvSpPr/>
          <p:nvPr/>
        </p:nvSpPr>
        <p:spPr>
          <a:xfrm>
            <a:off x="527382" y="2924944"/>
            <a:ext cx="9985109" cy="648072"/>
          </a:xfrm>
          <a:prstGeom prst="rightArrow">
            <a:avLst/>
          </a:prstGeom>
          <a:gradFill flip="none" rotWithShape="1">
            <a:gsLst>
              <a:gs pos="0">
                <a:srgbClr val="0000FF"/>
              </a:gs>
              <a:gs pos="100000">
                <a:srgbClr val="FFFFFF">
                  <a:alpha val="62000"/>
                </a:srgbClr>
              </a:gs>
            </a:gsLst>
            <a:path path="shape">
              <a:fillToRect l="50000" t="50000" r="50000" b="5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smtClean="0"/>
              <a:t>                                                                                                               Professionnels</a:t>
            </a:r>
            <a:endParaRPr lang="fr-FR" dirty="0"/>
          </a:p>
        </p:txBody>
      </p:sp>
      <p:cxnSp>
        <p:nvCxnSpPr>
          <p:cNvPr id="24" name="Connecteur droit 23"/>
          <p:cNvCxnSpPr/>
          <p:nvPr/>
        </p:nvCxnSpPr>
        <p:spPr>
          <a:xfrm>
            <a:off x="1103445" y="3068960"/>
            <a:ext cx="0"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26" name="Connecteur droit 25"/>
          <p:cNvCxnSpPr/>
          <p:nvPr/>
        </p:nvCxnSpPr>
        <p:spPr>
          <a:xfrm>
            <a:off x="2255573" y="3068960"/>
            <a:ext cx="0" cy="360040"/>
          </a:xfrm>
          <a:prstGeom prst="line">
            <a:avLst/>
          </a:prstGeom>
          <a:ln/>
        </p:spPr>
        <p:style>
          <a:lnRef idx="2">
            <a:schemeClr val="accent1"/>
          </a:lnRef>
          <a:fillRef idx="0">
            <a:schemeClr val="accent1"/>
          </a:fillRef>
          <a:effectRef idx="1">
            <a:schemeClr val="accent1"/>
          </a:effectRef>
          <a:fontRef idx="minor">
            <a:schemeClr val="tx1"/>
          </a:fontRef>
        </p:style>
      </p:cxnSp>
      <p:cxnSp>
        <p:nvCxnSpPr>
          <p:cNvPr id="27" name="Connecteur droit 26"/>
          <p:cNvCxnSpPr/>
          <p:nvPr/>
        </p:nvCxnSpPr>
        <p:spPr>
          <a:xfrm>
            <a:off x="1679509" y="3068960"/>
            <a:ext cx="0" cy="360040"/>
          </a:xfrm>
          <a:prstGeom prst="line">
            <a:avLst/>
          </a:prstGeom>
          <a:ln/>
        </p:spPr>
        <p:style>
          <a:lnRef idx="2">
            <a:schemeClr val="accent1"/>
          </a:lnRef>
          <a:fillRef idx="0">
            <a:schemeClr val="accent1"/>
          </a:fillRef>
          <a:effectRef idx="1">
            <a:schemeClr val="accent1"/>
          </a:effectRef>
          <a:fontRef idx="minor">
            <a:schemeClr val="tx1"/>
          </a:fontRef>
        </p:style>
      </p:cxnSp>
      <p:cxnSp>
        <p:nvCxnSpPr>
          <p:cNvPr id="28" name="Connecteur droit 27"/>
          <p:cNvCxnSpPr/>
          <p:nvPr/>
        </p:nvCxnSpPr>
        <p:spPr>
          <a:xfrm>
            <a:off x="3311691" y="3068960"/>
            <a:ext cx="0"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29" name="Connecteur droit 28"/>
          <p:cNvCxnSpPr/>
          <p:nvPr/>
        </p:nvCxnSpPr>
        <p:spPr>
          <a:xfrm>
            <a:off x="3791744" y="3068960"/>
            <a:ext cx="0"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Connecteur droit 29"/>
          <p:cNvCxnSpPr/>
          <p:nvPr/>
        </p:nvCxnSpPr>
        <p:spPr>
          <a:xfrm>
            <a:off x="4271797" y="3068960"/>
            <a:ext cx="0"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31" name="Connecteur droit 30"/>
          <p:cNvCxnSpPr/>
          <p:nvPr/>
        </p:nvCxnSpPr>
        <p:spPr>
          <a:xfrm>
            <a:off x="4751851" y="3068960"/>
            <a:ext cx="0"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34" name="Connecteur droit 33"/>
          <p:cNvCxnSpPr/>
          <p:nvPr/>
        </p:nvCxnSpPr>
        <p:spPr>
          <a:xfrm>
            <a:off x="6288021" y="3068960"/>
            <a:ext cx="0"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35" name="Connecteur droit 34"/>
          <p:cNvCxnSpPr/>
          <p:nvPr/>
        </p:nvCxnSpPr>
        <p:spPr>
          <a:xfrm>
            <a:off x="6768075" y="3068960"/>
            <a:ext cx="0"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40" name="Connecteur droit 39"/>
          <p:cNvCxnSpPr/>
          <p:nvPr/>
        </p:nvCxnSpPr>
        <p:spPr>
          <a:xfrm>
            <a:off x="5807968" y="3068960"/>
            <a:ext cx="0" cy="360040"/>
          </a:xfrm>
          <a:prstGeom prst="line">
            <a:avLst/>
          </a:prstGeom>
        </p:spPr>
        <p:style>
          <a:lnRef idx="2">
            <a:schemeClr val="accent1"/>
          </a:lnRef>
          <a:fillRef idx="0">
            <a:schemeClr val="accent1"/>
          </a:fillRef>
          <a:effectRef idx="1">
            <a:schemeClr val="accent1"/>
          </a:effectRef>
          <a:fontRef idx="minor">
            <a:schemeClr val="tx1"/>
          </a:fontRef>
        </p:style>
      </p:cxnSp>
      <p:sp>
        <p:nvSpPr>
          <p:cNvPr id="41" name="Shape 333"/>
          <p:cNvSpPr/>
          <p:nvPr/>
        </p:nvSpPr>
        <p:spPr>
          <a:xfrm>
            <a:off x="431371" y="2924944"/>
            <a:ext cx="192021" cy="197236"/>
          </a:xfrm>
          <a:prstGeom prst="irregularSeal2">
            <a:avLst/>
          </a:prstGeom>
          <a:solidFill>
            <a:srgbClr val="FFFF00"/>
          </a:solidFill>
          <a:ln w="9525" cap="flat" cmpd="sng">
            <a:solidFill>
              <a:srgbClr val="4A7DBA"/>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42" name="Shape 333"/>
          <p:cNvSpPr/>
          <p:nvPr/>
        </p:nvSpPr>
        <p:spPr>
          <a:xfrm>
            <a:off x="3215680" y="2924944"/>
            <a:ext cx="192021" cy="197236"/>
          </a:xfrm>
          <a:prstGeom prst="irregularSeal2">
            <a:avLst/>
          </a:prstGeom>
          <a:solidFill>
            <a:srgbClr val="FFFF00"/>
          </a:solidFill>
          <a:ln w="9525" cap="flat" cmpd="sng">
            <a:solidFill>
              <a:srgbClr val="4A7DBA"/>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43" name="Shape 333"/>
          <p:cNvSpPr/>
          <p:nvPr/>
        </p:nvSpPr>
        <p:spPr>
          <a:xfrm>
            <a:off x="3695734" y="2924944"/>
            <a:ext cx="192021" cy="197236"/>
          </a:xfrm>
          <a:prstGeom prst="irregularSeal2">
            <a:avLst/>
          </a:prstGeom>
          <a:solidFill>
            <a:srgbClr val="FFFF00"/>
          </a:solidFill>
          <a:ln w="9525" cap="flat" cmpd="sng">
            <a:solidFill>
              <a:srgbClr val="4A7DBA"/>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44" name="Shape 333"/>
          <p:cNvSpPr/>
          <p:nvPr/>
        </p:nvSpPr>
        <p:spPr>
          <a:xfrm>
            <a:off x="5711958" y="2924944"/>
            <a:ext cx="192021" cy="197236"/>
          </a:xfrm>
          <a:prstGeom prst="irregularSeal2">
            <a:avLst/>
          </a:prstGeom>
          <a:solidFill>
            <a:srgbClr val="FFFF00"/>
          </a:solidFill>
          <a:ln w="9525" cap="flat" cmpd="sng">
            <a:solidFill>
              <a:srgbClr val="4A7DBA"/>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45" name="Shape 333"/>
          <p:cNvSpPr/>
          <p:nvPr/>
        </p:nvSpPr>
        <p:spPr>
          <a:xfrm>
            <a:off x="6192011" y="2924944"/>
            <a:ext cx="192021" cy="197236"/>
          </a:xfrm>
          <a:prstGeom prst="irregularSeal2">
            <a:avLst/>
          </a:prstGeom>
          <a:solidFill>
            <a:srgbClr val="FFFF00"/>
          </a:solidFill>
          <a:ln w="9525" cap="flat" cmpd="sng">
            <a:solidFill>
              <a:srgbClr val="4A7DBA"/>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46" name="Shape 333"/>
          <p:cNvSpPr/>
          <p:nvPr/>
        </p:nvSpPr>
        <p:spPr>
          <a:xfrm>
            <a:off x="6672064" y="2924944"/>
            <a:ext cx="192021" cy="197236"/>
          </a:xfrm>
          <a:prstGeom prst="irregularSeal2">
            <a:avLst/>
          </a:prstGeom>
          <a:solidFill>
            <a:srgbClr val="FFFF00"/>
          </a:solidFill>
          <a:ln w="9525" cap="flat" cmpd="sng">
            <a:solidFill>
              <a:srgbClr val="4A7DBA"/>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47" name="Shape 333"/>
          <p:cNvSpPr/>
          <p:nvPr/>
        </p:nvSpPr>
        <p:spPr>
          <a:xfrm>
            <a:off x="7152118" y="2924944"/>
            <a:ext cx="192021" cy="197236"/>
          </a:xfrm>
          <a:prstGeom prst="irregularSeal2">
            <a:avLst/>
          </a:prstGeom>
          <a:solidFill>
            <a:srgbClr val="FFFF00"/>
          </a:solidFill>
          <a:ln w="9525" cap="flat" cmpd="sng">
            <a:solidFill>
              <a:srgbClr val="4A7DBA"/>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49" name="Shape 333"/>
          <p:cNvSpPr/>
          <p:nvPr/>
        </p:nvSpPr>
        <p:spPr>
          <a:xfrm>
            <a:off x="4175787" y="2924944"/>
            <a:ext cx="192021" cy="197236"/>
          </a:xfrm>
          <a:prstGeom prst="irregularSeal2">
            <a:avLst/>
          </a:prstGeom>
          <a:solidFill>
            <a:srgbClr val="FFFF00"/>
          </a:solidFill>
          <a:ln w="9525" cap="flat" cmpd="sng">
            <a:solidFill>
              <a:srgbClr val="4A7DBA"/>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50" name="Shape 333"/>
          <p:cNvSpPr/>
          <p:nvPr/>
        </p:nvSpPr>
        <p:spPr>
          <a:xfrm>
            <a:off x="4655840" y="2924944"/>
            <a:ext cx="192021" cy="197236"/>
          </a:xfrm>
          <a:prstGeom prst="irregularSeal2">
            <a:avLst/>
          </a:prstGeom>
          <a:solidFill>
            <a:srgbClr val="FFFF00"/>
          </a:solidFill>
          <a:ln w="9525" cap="flat" cmpd="sng">
            <a:solidFill>
              <a:srgbClr val="4A7DBA"/>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51" name="Shape 333"/>
          <p:cNvSpPr/>
          <p:nvPr/>
        </p:nvSpPr>
        <p:spPr>
          <a:xfrm>
            <a:off x="5135894" y="2924944"/>
            <a:ext cx="192021" cy="197236"/>
          </a:xfrm>
          <a:prstGeom prst="irregularSeal2">
            <a:avLst/>
          </a:prstGeom>
          <a:solidFill>
            <a:srgbClr val="FFFF00"/>
          </a:solidFill>
          <a:ln w="9525" cap="flat" cmpd="sng">
            <a:solidFill>
              <a:srgbClr val="4A7DBA"/>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52" name="Shape 333"/>
          <p:cNvSpPr/>
          <p:nvPr/>
        </p:nvSpPr>
        <p:spPr>
          <a:xfrm>
            <a:off x="1007435" y="2924944"/>
            <a:ext cx="192021" cy="197236"/>
          </a:xfrm>
          <a:prstGeom prst="irregularSeal2">
            <a:avLst/>
          </a:prstGeom>
          <a:solidFill>
            <a:srgbClr val="FFFF00"/>
          </a:solidFill>
          <a:ln w="9525" cap="flat" cmpd="sng">
            <a:solidFill>
              <a:srgbClr val="4A7DBA"/>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53" name="Shape 333"/>
          <p:cNvSpPr/>
          <p:nvPr/>
        </p:nvSpPr>
        <p:spPr>
          <a:xfrm>
            <a:off x="1583499" y="2924944"/>
            <a:ext cx="192021" cy="197236"/>
          </a:xfrm>
          <a:prstGeom prst="irregularSeal2">
            <a:avLst/>
          </a:prstGeom>
          <a:solidFill>
            <a:srgbClr val="FFFF00"/>
          </a:solidFill>
          <a:ln w="9525" cap="flat" cmpd="sng">
            <a:solidFill>
              <a:srgbClr val="4A7DBA"/>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54" name="Shape 333"/>
          <p:cNvSpPr/>
          <p:nvPr/>
        </p:nvSpPr>
        <p:spPr>
          <a:xfrm>
            <a:off x="2159563" y="2924944"/>
            <a:ext cx="192021" cy="197236"/>
          </a:xfrm>
          <a:prstGeom prst="irregularSeal2">
            <a:avLst/>
          </a:prstGeom>
          <a:solidFill>
            <a:srgbClr val="FFFF00"/>
          </a:solidFill>
          <a:ln w="9525" cap="flat" cmpd="sng">
            <a:solidFill>
              <a:srgbClr val="4A7DBA"/>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55" name="Shape 333"/>
          <p:cNvSpPr/>
          <p:nvPr/>
        </p:nvSpPr>
        <p:spPr>
          <a:xfrm>
            <a:off x="2639616" y="2924944"/>
            <a:ext cx="192021" cy="197236"/>
          </a:xfrm>
          <a:prstGeom prst="irregularSeal2">
            <a:avLst/>
          </a:prstGeom>
          <a:solidFill>
            <a:srgbClr val="FFFF00"/>
          </a:solidFill>
          <a:ln w="9525" cap="flat" cmpd="sng">
            <a:solidFill>
              <a:srgbClr val="4A7DBA"/>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cxnSp>
        <p:nvCxnSpPr>
          <p:cNvPr id="56" name="Connecteur droit 55"/>
          <p:cNvCxnSpPr/>
          <p:nvPr/>
        </p:nvCxnSpPr>
        <p:spPr>
          <a:xfrm>
            <a:off x="527381" y="3068960"/>
            <a:ext cx="0" cy="936104"/>
          </a:xfrm>
          <a:prstGeom prst="line">
            <a:avLst/>
          </a:prstGeom>
          <a:ln>
            <a:solidFill>
              <a:srgbClr val="17375E"/>
            </a:solidFill>
          </a:ln>
        </p:spPr>
        <p:style>
          <a:lnRef idx="2">
            <a:schemeClr val="accent1"/>
          </a:lnRef>
          <a:fillRef idx="0">
            <a:schemeClr val="accent1"/>
          </a:fillRef>
          <a:effectRef idx="1">
            <a:schemeClr val="accent1"/>
          </a:effectRef>
          <a:fontRef idx="minor">
            <a:schemeClr val="tx1"/>
          </a:fontRef>
        </p:style>
      </p:cxnSp>
      <p:cxnSp>
        <p:nvCxnSpPr>
          <p:cNvPr id="65" name="Connecteur droit 64"/>
          <p:cNvCxnSpPr>
            <a:stCxn id="51" idx="2"/>
          </p:cNvCxnSpPr>
          <p:nvPr/>
        </p:nvCxnSpPr>
        <p:spPr>
          <a:xfrm flipH="1">
            <a:off x="5231904" y="3096996"/>
            <a:ext cx="7219" cy="90806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7" name="Connecteur droit 66"/>
          <p:cNvCxnSpPr/>
          <p:nvPr/>
        </p:nvCxnSpPr>
        <p:spPr>
          <a:xfrm flipH="1">
            <a:off x="2735627" y="3140968"/>
            <a:ext cx="7219" cy="908068"/>
          </a:xfrm>
          <a:prstGeom prst="line">
            <a:avLst/>
          </a:prstGeom>
          <a:ln>
            <a:solidFill>
              <a:srgbClr val="17375E"/>
            </a:solidFill>
          </a:ln>
        </p:spPr>
        <p:style>
          <a:lnRef idx="2">
            <a:schemeClr val="accent1"/>
          </a:lnRef>
          <a:fillRef idx="0">
            <a:schemeClr val="accent1"/>
          </a:fillRef>
          <a:effectRef idx="1">
            <a:schemeClr val="accent1"/>
          </a:effectRef>
          <a:fontRef idx="minor">
            <a:schemeClr val="tx1"/>
          </a:fontRef>
        </p:style>
      </p:cxnSp>
      <p:cxnSp>
        <p:nvCxnSpPr>
          <p:cNvPr id="69" name="Connecteur droit 68"/>
          <p:cNvCxnSpPr/>
          <p:nvPr/>
        </p:nvCxnSpPr>
        <p:spPr>
          <a:xfrm flipH="1">
            <a:off x="7248128" y="3140968"/>
            <a:ext cx="7219" cy="864096"/>
          </a:xfrm>
          <a:prstGeom prst="line">
            <a:avLst/>
          </a:prstGeom>
          <a:ln>
            <a:solidFill>
              <a:srgbClr val="17375E"/>
            </a:solidFill>
          </a:ln>
        </p:spPr>
        <p:style>
          <a:lnRef idx="2">
            <a:schemeClr val="accent1"/>
          </a:lnRef>
          <a:fillRef idx="0">
            <a:schemeClr val="accent1"/>
          </a:fillRef>
          <a:effectRef idx="1">
            <a:schemeClr val="accent1"/>
          </a:effectRef>
          <a:fontRef idx="minor">
            <a:schemeClr val="tx1"/>
          </a:fontRef>
        </p:style>
      </p:cxnSp>
      <p:sp>
        <p:nvSpPr>
          <p:cNvPr id="85" name="ZoneTexte 84"/>
          <p:cNvSpPr txBox="1"/>
          <p:nvPr/>
        </p:nvSpPr>
        <p:spPr>
          <a:xfrm>
            <a:off x="527381" y="4149080"/>
            <a:ext cx="6720747" cy="400110"/>
          </a:xfrm>
          <a:prstGeom prst="rect">
            <a:avLst/>
          </a:prstGeom>
          <a:noFill/>
        </p:spPr>
        <p:txBody>
          <a:bodyPr wrap="square" rtlCol="0">
            <a:spAutoFit/>
          </a:bodyPr>
          <a:lstStyle/>
          <a:p>
            <a:pPr marL="177800"/>
            <a:r>
              <a:rPr lang="fr-FR" sz="2000" b="1" dirty="0" smtClean="0">
                <a:solidFill>
                  <a:srgbClr val="0000FF"/>
                </a:solidFill>
              </a:rPr>
              <a:t>cycle </a:t>
            </a:r>
            <a:r>
              <a:rPr lang="fr-FR" sz="2000" b="1" dirty="0">
                <a:solidFill>
                  <a:srgbClr val="0000FF"/>
                </a:solidFill>
              </a:rPr>
              <a:t>1   </a:t>
            </a:r>
            <a:r>
              <a:rPr lang="fr-FR" sz="2000" b="1" dirty="0" smtClean="0">
                <a:solidFill>
                  <a:srgbClr val="0000FF"/>
                </a:solidFill>
              </a:rPr>
              <a:t>     cycle </a:t>
            </a:r>
            <a:r>
              <a:rPr lang="fr-FR" sz="2000" b="1" dirty="0">
                <a:solidFill>
                  <a:srgbClr val="0000FF"/>
                </a:solidFill>
              </a:rPr>
              <a:t>2     </a:t>
            </a:r>
            <a:r>
              <a:rPr lang="fr-FR" sz="2000" b="1" dirty="0" smtClean="0">
                <a:solidFill>
                  <a:srgbClr val="0000FF"/>
                </a:solidFill>
              </a:rPr>
              <a:t>cycle </a:t>
            </a:r>
            <a:r>
              <a:rPr lang="fr-FR" sz="2000" b="1" dirty="0">
                <a:solidFill>
                  <a:srgbClr val="0000FF"/>
                </a:solidFill>
              </a:rPr>
              <a:t>3 </a:t>
            </a:r>
            <a:r>
              <a:rPr lang="fr-FR" sz="2000" b="1" dirty="0" smtClean="0">
                <a:solidFill>
                  <a:srgbClr val="0000FF"/>
                </a:solidFill>
              </a:rPr>
              <a:t>   cycle 4</a:t>
            </a:r>
            <a:endParaRPr lang="fr-FR" sz="2000" b="1" dirty="0">
              <a:solidFill>
                <a:srgbClr val="0000FF"/>
              </a:solidFill>
            </a:endParaRPr>
          </a:p>
        </p:txBody>
      </p:sp>
      <p:cxnSp>
        <p:nvCxnSpPr>
          <p:cNvPr id="90" name="Connecteur droit 89"/>
          <p:cNvCxnSpPr/>
          <p:nvPr/>
        </p:nvCxnSpPr>
        <p:spPr>
          <a:xfrm>
            <a:off x="2735627" y="3068960"/>
            <a:ext cx="0" cy="360040"/>
          </a:xfrm>
          <a:prstGeom prst="line">
            <a:avLst/>
          </a:prstGeom>
          <a:ln/>
        </p:spPr>
        <p:style>
          <a:lnRef idx="2">
            <a:schemeClr val="accent1"/>
          </a:lnRef>
          <a:fillRef idx="0">
            <a:schemeClr val="accent1"/>
          </a:fillRef>
          <a:effectRef idx="1">
            <a:schemeClr val="accent1"/>
          </a:effectRef>
          <a:fontRef idx="minor">
            <a:schemeClr val="tx1"/>
          </a:fontRef>
        </p:style>
      </p:cxnSp>
      <p:cxnSp>
        <p:nvCxnSpPr>
          <p:cNvPr id="91" name="Connecteur droit 90"/>
          <p:cNvCxnSpPr/>
          <p:nvPr/>
        </p:nvCxnSpPr>
        <p:spPr>
          <a:xfrm>
            <a:off x="5231904" y="3068960"/>
            <a:ext cx="0" cy="360040"/>
          </a:xfrm>
          <a:prstGeom prst="line">
            <a:avLst/>
          </a:prstGeom>
          <a:ln/>
        </p:spPr>
        <p:style>
          <a:lnRef idx="2">
            <a:schemeClr val="accent1"/>
          </a:lnRef>
          <a:fillRef idx="0">
            <a:schemeClr val="accent1"/>
          </a:fillRef>
          <a:effectRef idx="1">
            <a:schemeClr val="accent1"/>
          </a:effectRef>
          <a:fontRef idx="minor">
            <a:schemeClr val="tx1"/>
          </a:fontRef>
        </p:style>
      </p:cxnSp>
      <p:cxnSp>
        <p:nvCxnSpPr>
          <p:cNvPr id="92" name="Connecteur droit 91"/>
          <p:cNvCxnSpPr/>
          <p:nvPr/>
        </p:nvCxnSpPr>
        <p:spPr>
          <a:xfrm>
            <a:off x="7248128" y="3068960"/>
            <a:ext cx="0" cy="360040"/>
          </a:xfrm>
          <a:prstGeom prst="line">
            <a:avLst/>
          </a:prstGeom>
          <a:ln/>
        </p:spPr>
        <p:style>
          <a:lnRef idx="2">
            <a:schemeClr val="accent1"/>
          </a:lnRef>
          <a:fillRef idx="0">
            <a:schemeClr val="accent1"/>
          </a:fillRef>
          <a:effectRef idx="1">
            <a:schemeClr val="accent1"/>
          </a:effectRef>
          <a:fontRef idx="minor">
            <a:schemeClr val="tx1"/>
          </a:fontRef>
        </p:style>
      </p:cxnSp>
      <p:cxnSp>
        <p:nvCxnSpPr>
          <p:cNvPr id="93" name="Connecteur droit 92"/>
          <p:cNvCxnSpPr/>
          <p:nvPr/>
        </p:nvCxnSpPr>
        <p:spPr>
          <a:xfrm>
            <a:off x="527381" y="3068960"/>
            <a:ext cx="0" cy="360040"/>
          </a:xfrm>
          <a:prstGeom prst="line">
            <a:avLst/>
          </a:prstGeom>
        </p:spPr>
        <p:style>
          <a:lnRef idx="2">
            <a:schemeClr val="accent1"/>
          </a:lnRef>
          <a:fillRef idx="0">
            <a:schemeClr val="accent1"/>
          </a:fillRef>
          <a:effectRef idx="1">
            <a:schemeClr val="accent1"/>
          </a:effectRef>
          <a:fontRef idx="minor">
            <a:schemeClr val="tx1"/>
          </a:fontRef>
        </p:style>
      </p:cxnSp>
      <p:sp>
        <p:nvSpPr>
          <p:cNvPr id="94" name="Triangle isocèle 93"/>
          <p:cNvSpPr/>
          <p:nvPr/>
        </p:nvSpPr>
        <p:spPr>
          <a:xfrm rot="10800000">
            <a:off x="7536160" y="4941168"/>
            <a:ext cx="288032" cy="144016"/>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95" name="ZoneTexte 94"/>
          <p:cNvSpPr txBox="1"/>
          <p:nvPr/>
        </p:nvSpPr>
        <p:spPr>
          <a:xfrm>
            <a:off x="7920203" y="4869161"/>
            <a:ext cx="2208245" cy="369332"/>
          </a:xfrm>
          <a:prstGeom prst="rect">
            <a:avLst/>
          </a:prstGeom>
          <a:noFill/>
        </p:spPr>
        <p:txBody>
          <a:bodyPr wrap="square" rtlCol="0">
            <a:spAutoFit/>
          </a:bodyPr>
          <a:lstStyle/>
          <a:p>
            <a:r>
              <a:rPr lang="fr-FR" dirty="0" smtClean="0">
                <a:latin typeface="Arial Narrow"/>
                <a:cs typeface="Arial Narrow"/>
              </a:rPr>
              <a:t>Visibilité des parents</a:t>
            </a:r>
          </a:p>
        </p:txBody>
      </p:sp>
      <p:sp>
        <p:nvSpPr>
          <p:cNvPr id="96" name="Shape 333"/>
          <p:cNvSpPr/>
          <p:nvPr/>
        </p:nvSpPr>
        <p:spPr>
          <a:xfrm>
            <a:off x="7536160" y="5229200"/>
            <a:ext cx="288032" cy="197236"/>
          </a:xfrm>
          <a:prstGeom prst="irregularSeal2">
            <a:avLst/>
          </a:prstGeom>
          <a:noFill/>
          <a:ln w="9525" cap="flat" cmpd="sng">
            <a:solidFill>
              <a:srgbClr val="4A7DBA"/>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3" name="ZoneTexte 2"/>
          <p:cNvSpPr txBox="1"/>
          <p:nvPr/>
        </p:nvSpPr>
        <p:spPr>
          <a:xfrm>
            <a:off x="7920203" y="5157193"/>
            <a:ext cx="2496277" cy="369332"/>
          </a:xfrm>
          <a:prstGeom prst="rect">
            <a:avLst/>
          </a:prstGeom>
          <a:noFill/>
        </p:spPr>
        <p:txBody>
          <a:bodyPr wrap="square" rtlCol="0">
            <a:spAutoFit/>
          </a:bodyPr>
          <a:lstStyle/>
          <a:p>
            <a:r>
              <a:rPr lang="fr-FR" dirty="0">
                <a:latin typeface="Arial Narrow"/>
                <a:cs typeface="Arial Narrow"/>
              </a:rPr>
              <a:t>Passages à risque </a:t>
            </a:r>
            <a:endParaRPr lang="fr-FR" dirty="0"/>
          </a:p>
        </p:txBody>
      </p:sp>
      <p:sp>
        <p:nvSpPr>
          <p:cNvPr id="8" name="ZoneTexte 7"/>
          <p:cNvSpPr txBox="1"/>
          <p:nvPr/>
        </p:nvSpPr>
        <p:spPr>
          <a:xfrm>
            <a:off x="6960096" y="2564904"/>
            <a:ext cx="1536171" cy="261610"/>
          </a:xfrm>
          <a:prstGeom prst="rect">
            <a:avLst/>
          </a:prstGeom>
          <a:noFill/>
        </p:spPr>
        <p:txBody>
          <a:bodyPr wrap="square" rtlCol="0">
            <a:spAutoFit/>
          </a:bodyPr>
          <a:lstStyle/>
          <a:p>
            <a:pPr marL="177800"/>
            <a:r>
              <a:rPr lang="fr-FR" sz="1100" dirty="0" smtClean="0"/>
              <a:t>Orientation</a:t>
            </a:r>
            <a:endParaRPr lang="fr-FR" sz="1100" dirty="0"/>
          </a:p>
        </p:txBody>
      </p:sp>
      <p:sp>
        <p:nvSpPr>
          <p:cNvPr id="9" name="ZoneTexte 8"/>
          <p:cNvSpPr txBox="1"/>
          <p:nvPr/>
        </p:nvSpPr>
        <p:spPr>
          <a:xfrm>
            <a:off x="431371" y="2564905"/>
            <a:ext cx="2016224" cy="276999"/>
          </a:xfrm>
          <a:prstGeom prst="rect">
            <a:avLst/>
          </a:prstGeom>
          <a:noFill/>
        </p:spPr>
        <p:txBody>
          <a:bodyPr wrap="square" rtlCol="0">
            <a:spAutoFit/>
          </a:bodyPr>
          <a:lstStyle/>
          <a:p>
            <a:r>
              <a:rPr lang="fr-FR" sz="1200" dirty="0"/>
              <a:t>1</a:t>
            </a:r>
            <a:r>
              <a:rPr lang="fr-FR" sz="1200" baseline="30000" dirty="0"/>
              <a:t>ère</a:t>
            </a:r>
            <a:r>
              <a:rPr lang="fr-FR" sz="1200" dirty="0"/>
              <a:t> scolarisation </a:t>
            </a:r>
          </a:p>
        </p:txBody>
      </p:sp>
      <p:sp>
        <p:nvSpPr>
          <p:cNvPr id="10" name="ZoneTexte 9"/>
          <p:cNvSpPr txBox="1"/>
          <p:nvPr/>
        </p:nvSpPr>
        <p:spPr>
          <a:xfrm>
            <a:off x="2735627" y="2564904"/>
            <a:ext cx="768085" cy="261610"/>
          </a:xfrm>
          <a:prstGeom prst="rect">
            <a:avLst/>
          </a:prstGeom>
          <a:noFill/>
        </p:spPr>
        <p:txBody>
          <a:bodyPr wrap="square" rtlCol="0">
            <a:spAutoFit/>
          </a:bodyPr>
          <a:lstStyle/>
          <a:p>
            <a:r>
              <a:rPr lang="fr-FR" sz="1100" dirty="0"/>
              <a:t>CP</a:t>
            </a:r>
          </a:p>
        </p:txBody>
      </p:sp>
      <p:sp>
        <p:nvSpPr>
          <p:cNvPr id="11" name="ZoneTexte 10"/>
          <p:cNvSpPr txBox="1"/>
          <p:nvPr/>
        </p:nvSpPr>
        <p:spPr>
          <a:xfrm>
            <a:off x="5231904" y="2564905"/>
            <a:ext cx="672075" cy="276999"/>
          </a:xfrm>
          <a:prstGeom prst="rect">
            <a:avLst/>
          </a:prstGeom>
          <a:noFill/>
        </p:spPr>
        <p:txBody>
          <a:bodyPr wrap="square" rtlCol="0">
            <a:spAutoFit/>
          </a:bodyPr>
          <a:lstStyle/>
          <a:p>
            <a:r>
              <a:rPr lang="fr-FR" sz="1200" dirty="0"/>
              <a:t>6</a:t>
            </a:r>
            <a:r>
              <a:rPr lang="fr-FR" sz="1200" baseline="30000" dirty="0"/>
              <a:t>e</a:t>
            </a:r>
            <a:endParaRPr lang="fr-FR" sz="1200" dirty="0"/>
          </a:p>
        </p:txBody>
      </p:sp>
      <p:sp>
        <p:nvSpPr>
          <p:cNvPr id="13" name="ZoneTexte 12"/>
          <p:cNvSpPr txBox="1"/>
          <p:nvPr/>
        </p:nvSpPr>
        <p:spPr>
          <a:xfrm>
            <a:off x="623392" y="2132857"/>
            <a:ext cx="2016224" cy="369332"/>
          </a:xfrm>
          <a:prstGeom prst="rect">
            <a:avLst/>
          </a:prstGeom>
          <a:noFill/>
        </p:spPr>
        <p:txBody>
          <a:bodyPr wrap="square" rtlCol="0">
            <a:spAutoFit/>
          </a:bodyPr>
          <a:lstStyle/>
          <a:p>
            <a:r>
              <a:rPr lang="fr-FR" dirty="0" smtClean="0"/>
              <a:t>MATERNELLE</a:t>
            </a:r>
            <a:endParaRPr lang="fr-FR" dirty="0"/>
          </a:p>
        </p:txBody>
      </p:sp>
      <p:sp>
        <p:nvSpPr>
          <p:cNvPr id="58" name="ZoneTexte 57"/>
          <p:cNvSpPr txBox="1"/>
          <p:nvPr/>
        </p:nvSpPr>
        <p:spPr>
          <a:xfrm>
            <a:off x="2927648" y="2132857"/>
            <a:ext cx="2016224" cy="369332"/>
          </a:xfrm>
          <a:prstGeom prst="rect">
            <a:avLst/>
          </a:prstGeom>
          <a:noFill/>
        </p:spPr>
        <p:txBody>
          <a:bodyPr wrap="square" rtlCol="0">
            <a:spAutoFit/>
          </a:bodyPr>
          <a:lstStyle/>
          <a:p>
            <a:r>
              <a:rPr lang="fr-FR" dirty="0" smtClean="0"/>
              <a:t>ÉLÉMENTAIRE</a:t>
            </a:r>
            <a:endParaRPr lang="fr-FR" dirty="0"/>
          </a:p>
        </p:txBody>
      </p:sp>
      <p:sp>
        <p:nvSpPr>
          <p:cNvPr id="59" name="ZoneTexte 58"/>
          <p:cNvSpPr txBox="1"/>
          <p:nvPr/>
        </p:nvSpPr>
        <p:spPr>
          <a:xfrm>
            <a:off x="5327915" y="2132857"/>
            <a:ext cx="2016224" cy="369332"/>
          </a:xfrm>
          <a:prstGeom prst="rect">
            <a:avLst/>
          </a:prstGeom>
          <a:noFill/>
        </p:spPr>
        <p:txBody>
          <a:bodyPr wrap="square" rtlCol="0">
            <a:spAutoFit/>
          </a:bodyPr>
          <a:lstStyle/>
          <a:p>
            <a:r>
              <a:rPr lang="fr-FR" dirty="0" smtClean="0"/>
              <a:t>COLLÈGE</a:t>
            </a:r>
            <a:endParaRPr lang="fr-FR" dirty="0"/>
          </a:p>
        </p:txBody>
      </p:sp>
      <p:cxnSp>
        <p:nvCxnSpPr>
          <p:cNvPr id="66" name="Connecteur droit 65"/>
          <p:cNvCxnSpPr/>
          <p:nvPr/>
        </p:nvCxnSpPr>
        <p:spPr>
          <a:xfrm>
            <a:off x="4271797" y="3429000"/>
            <a:ext cx="0" cy="1080120"/>
          </a:xfrm>
          <a:prstGeom prst="line">
            <a:avLst/>
          </a:prstGeom>
          <a:ln>
            <a:solidFill>
              <a:schemeClr val="accent2"/>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68" name="Connecteur droit 67"/>
          <p:cNvCxnSpPr/>
          <p:nvPr/>
        </p:nvCxnSpPr>
        <p:spPr>
          <a:xfrm>
            <a:off x="5807968" y="3429000"/>
            <a:ext cx="0" cy="1080120"/>
          </a:xfrm>
          <a:prstGeom prst="line">
            <a:avLst/>
          </a:prstGeom>
          <a:ln>
            <a:solidFill>
              <a:schemeClr val="accent2"/>
            </a:solidFill>
            <a:prstDash val="sysDash"/>
          </a:ln>
          <a:effectLst/>
        </p:spPr>
        <p:style>
          <a:lnRef idx="2">
            <a:schemeClr val="accent1"/>
          </a:lnRef>
          <a:fillRef idx="0">
            <a:schemeClr val="accent1"/>
          </a:fillRef>
          <a:effectRef idx="1">
            <a:schemeClr val="accent1"/>
          </a:effectRef>
          <a:fontRef idx="minor">
            <a:schemeClr val="tx1"/>
          </a:fontRef>
        </p:style>
      </p:cxnSp>
      <p:sp>
        <p:nvSpPr>
          <p:cNvPr id="60" name="Espace réservé du numéro de diapositive 59"/>
          <p:cNvSpPr>
            <a:spLocks noGrp="1"/>
          </p:cNvSpPr>
          <p:nvPr>
            <p:ph type="sldNum" sz="quarter" idx="12"/>
          </p:nvPr>
        </p:nvSpPr>
        <p:spPr/>
        <p:txBody>
          <a:bodyPr/>
          <a:lstStyle/>
          <a:p>
            <a:pPr>
              <a:defRPr lang="ko-KR"/>
            </a:pPr>
            <a:fld id="{7689D65B-B557-4199-BC6A-66D78FAB8C53}" type="slidenum">
              <a:rPr lang="fr-FR" altLang="" smtClean="0"/>
              <a:pPr>
                <a:defRPr lang="ko-KR"/>
              </a:pPr>
              <a:t>13</a:t>
            </a:fld>
            <a:endParaRPr lang="fr-FR" altLang=""/>
          </a:p>
        </p:txBody>
      </p:sp>
    </p:spTree>
    <p:extLst>
      <p:ext uri="{BB962C8B-B14F-4D97-AF65-F5344CB8AC3E}">
        <p14:creationId xmlns:p14="http://schemas.microsoft.com/office/powerpoint/2010/main" xmlns="" val="15307643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4639733" y="2564904"/>
            <a:ext cx="2167467" cy="1536700"/>
          </a:xfrm>
          <a:prstGeom prst="ellipse">
            <a:avLst/>
          </a:prstGeom>
          <a:gradFill>
            <a:gsLst>
              <a:gs pos="0">
                <a:schemeClr val="accent6">
                  <a:tint val="100000"/>
                  <a:shade val="100000"/>
                  <a:satMod val="130000"/>
                </a:schemeClr>
              </a:gs>
              <a:gs pos="100000">
                <a:schemeClr val="accent6">
                  <a:lumMod val="20000"/>
                  <a:lumOff val="80000"/>
                </a:schemeClr>
              </a:gs>
            </a:gsLst>
          </a:gradFill>
        </p:spPr>
        <p:style>
          <a:lnRef idx="1">
            <a:schemeClr val="accent6"/>
          </a:lnRef>
          <a:fillRef idx="3">
            <a:schemeClr val="accent6"/>
          </a:fillRef>
          <a:effectRef idx="2">
            <a:schemeClr val="accent6"/>
          </a:effectRef>
          <a:fontRef idx="minor">
            <a:schemeClr val="lt1"/>
          </a:fontRef>
        </p:style>
        <p:txBody>
          <a:bodyPr rtlCol="0" anchor="ctr"/>
          <a:lstStyle/>
          <a:p>
            <a:pPr algn="ctr"/>
            <a:r>
              <a:rPr lang="fr-FR" sz="2000" b="1" dirty="0" smtClean="0">
                <a:solidFill>
                  <a:srgbClr val="2A72FF"/>
                </a:solidFill>
              </a:rPr>
              <a:t>école collège</a:t>
            </a:r>
          </a:p>
          <a:p>
            <a:pPr algn="ctr"/>
            <a:r>
              <a:rPr lang="fr-FR" sz="2000" b="1" dirty="0" smtClean="0">
                <a:solidFill>
                  <a:srgbClr val="2A72FF"/>
                </a:solidFill>
              </a:rPr>
              <a:t>REP</a:t>
            </a:r>
          </a:p>
        </p:txBody>
      </p:sp>
      <p:sp>
        <p:nvSpPr>
          <p:cNvPr id="5" name="Triangle isocèle 4"/>
          <p:cNvSpPr/>
          <p:nvPr/>
        </p:nvSpPr>
        <p:spPr>
          <a:xfrm>
            <a:off x="5435600" y="1980704"/>
            <a:ext cx="508000" cy="419100"/>
          </a:xfrm>
          <a:prstGeom prst="triangle">
            <a:avLst/>
          </a:prstGeom>
          <a:gradFill>
            <a:gsLst>
              <a:gs pos="0">
                <a:schemeClr val="accent6">
                  <a:tint val="100000"/>
                  <a:shade val="100000"/>
                  <a:satMod val="130000"/>
                </a:schemeClr>
              </a:gs>
              <a:gs pos="100000">
                <a:schemeClr val="accent6">
                  <a:lumMod val="20000"/>
                  <a:lumOff val="80000"/>
                </a:schemeClr>
              </a:gs>
            </a:gsLst>
          </a:gradFill>
        </p:spPr>
        <p:style>
          <a:lnRef idx="1">
            <a:schemeClr val="accent6"/>
          </a:lnRef>
          <a:fillRef idx="3">
            <a:schemeClr val="accent6"/>
          </a:fillRef>
          <a:effectRef idx="2">
            <a:schemeClr val="accent6"/>
          </a:effectRef>
          <a:fontRef idx="minor">
            <a:schemeClr val="lt1"/>
          </a:fontRef>
        </p:style>
        <p:txBody>
          <a:bodyPr rtlCol="0" anchor="ctr"/>
          <a:lstStyle/>
          <a:p>
            <a:pPr algn="ctr"/>
            <a:endParaRPr lang="fr-FR"/>
          </a:p>
        </p:txBody>
      </p:sp>
      <p:sp>
        <p:nvSpPr>
          <p:cNvPr id="6" name="Triangle isocèle 5"/>
          <p:cNvSpPr/>
          <p:nvPr/>
        </p:nvSpPr>
        <p:spPr>
          <a:xfrm rot="10800000">
            <a:off x="5435600" y="4292600"/>
            <a:ext cx="508000" cy="419100"/>
          </a:xfrm>
          <a:prstGeom prst="triangle">
            <a:avLst/>
          </a:prstGeom>
          <a:gradFill>
            <a:gsLst>
              <a:gs pos="0">
                <a:schemeClr val="accent6">
                  <a:tint val="100000"/>
                  <a:shade val="100000"/>
                  <a:satMod val="130000"/>
                </a:schemeClr>
              </a:gs>
              <a:gs pos="100000">
                <a:schemeClr val="accent6">
                  <a:lumMod val="20000"/>
                  <a:lumOff val="80000"/>
                </a:schemeClr>
              </a:gs>
            </a:gsLst>
          </a:gradFill>
        </p:spPr>
        <p:style>
          <a:lnRef idx="1">
            <a:schemeClr val="accent6"/>
          </a:lnRef>
          <a:fillRef idx="3">
            <a:schemeClr val="accent6"/>
          </a:fillRef>
          <a:effectRef idx="2">
            <a:schemeClr val="accent6"/>
          </a:effectRef>
          <a:fontRef idx="minor">
            <a:schemeClr val="lt1"/>
          </a:fontRef>
        </p:style>
        <p:txBody>
          <a:bodyPr rtlCol="0" anchor="ctr"/>
          <a:lstStyle/>
          <a:p>
            <a:pPr algn="ctr"/>
            <a:endParaRPr lang="fr-FR"/>
          </a:p>
        </p:txBody>
      </p:sp>
      <p:sp>
        <p:nvSpPr>
          <p:cNvPr id="7" name="Triangle isocèle 6"/>
          <p:cNvSpPr/>
          <p:nvPr/>
        </p:nvSpPr>
        <p:spPr>
          <a:xfrm rot="5400000">
            <a:off x="7141633" y="3066554"/>
            <a:ext cx="381000" cy="558800"/>
          </a:xfrm>
          <a:prstGeom prst="triangle">
            <a:avLst/>
          </a:prstGeom>
          <a:gradFill>
            <a:gsLst>
              <a:gs pos="0">
                <a:schemeClr val="accent6">
                  <a:tint val="100000"/>
                  <a:shade val="100000"/>
                  <a:satMod val="130000"/>
                </a:schemeClr>
              </a:gs>
              <a:gs pos="100000">
                <a:schemeClr val="accent6">
                  <a:lumMod val="20000"/>
                  <a:lumOff val="80000"/>
                </a:schemeClr>
              </a:gs>
            </a:gsLst>
          </a:gradFill>
        </p:spPr>
        <p:style>
          <a:lnRef idx="1">
            <a:schemeClr val="accent6"/>
          </a:lnRef>
          <a:fillRef idx="3">
            <a:schemeClr val="accent6"/>
          </a:fillRef>
          <a:effectRef idx="2">
            <a:schemeClr val="accent6"/>
          </a:effectRef>
          <a:fontRef idx="minor">
            <a:schemeClr val="lt1"/>
          </a:fontRef>
        </p:style>
        <p:txBody>
          <a:bodyPr rtlCol="0" anchor="ctr"/>
          <a:lstStyle/>
          <a:p>
            <a:pPr algn="ctr"/>
            <a:endParaRPr lang="fr-FR"/>
          </a:p>
        </p:txBody>
      </p:sp>
      <p:sp>
        <p:nvSpPr>
          <p:cNvPr id="8" name="Triangle isocèle 7"/>
          <p:cNvSpPr/>
          <p:nvPr/>
        </p:nvSpPr>
        <p:spPr>
          <a:xfrm rot="16200000">
            <a:off x="3924300" y="3066554"/>
            <a:ext cx="381000" cy="558800"/>
          </a:xfrm>
          <a:prstGeom prst="triangle">
            <a:avLst/>
          </a:prstGeom>
          <a:gradFill>
            <a:gsLst>
              <a:gs pos="0">
                <a:schemeClr val="accent6">
                  <a:tint val="100000"/>
                  <a:shade val="100000"/>
                  <a:satMod val="130000"/>
                </a:schemeClr>
              </a:gs>
              <a:gs pos="100000">
                <a:schemeClr val="accent6">
                  <a:lumMod val="20000"/>
                  <a:lumOff val="80000"/>
                </a:schemeClr>
              </a:gs>
            </a:gsLst>
          </a:gradFill>
        </p:spPr>
        <p:style>
          <a:lnRef idx="1">
            <a:schemeClr val="accent6"/>
          </a:lnRef>
          <a:fillRef idx="3">
            <a:schemeClr val="accent6"/>
          </a:fillRef>
          <a:effectRef idx="2">
            <a:schemeClr val="accent6"/>
          </a:effectRef>
          <a:fontRef idx="minor">
            <a:schemeClr val="lt1"/>
          </a:fontRef>
        </p:style>
        <p:txBody>
          <a:bodyPr rtlCol="0" anchor="ctr"/>
          <a:lstStyle/>
          <a:p>
            <a:pPr algn="ctr"/>
            <a:endParaRPr lang="fr-FR"/>
          </a:p>
        </p:txBody>
      </p:sp>
      <p:sp>
        <p:nvSpPr>
          <p:cNvPr id="9" name="Triangle isocèle 8"/>
          <p:cNvSpPr/>
          <p:nvPr/>
        </p:nvSpPr>
        <p:spPr>
          <a:xfrm rot="2964501">
            <a:off x="6743696" y="2313668"/>
            <a:ext cx="381000" cy="558800"/>
          </a:xfrm>
          <a:prstGeom prst="triangle">
            <a:avLst/>
          </a:prstGeom>
          <a:gradFill>
            <a:gsLst>
              <a:gs pos="0">
                <a:schemeClr val="accent6">
                  <a:tint val="100000"/>
                  <a:shade val="100000"/>
                  <a:satMod val="130000"/>
                </a:schemeClr>
              </a:gs>
              <a:gs pos="100000">
                <a:schemeClr val="accent6">
                  <a:lumMod val="20000"/>
                  <a:lumOff val="80000"/>
                </a:schemeClr>
              </a:gs>
            </a:gsLst>
          </a:gradFill>
        </p:spPr>
        <p:style>
          <a:lnRef idx="1">
            <a:schemeClr val="accent6"/>
          </a:lnRef>
          <a:fillRef idx="3">
            <a:schemeClr val="accent6"/>
          </a:fillRef>
          <a:effectRef idx="2">
            <a:schemeClr val="accent6"/>
          </a:effectRef>
          <a:fontRef idx="minor">
            <a:schemeClr val="lt1"/>
          </a:fontRef>
        </p:style>
        <p:txBody>
          <a:bodyPr rtlCol="0" anchor="ctr"/>
          <a:lstStyle/>
          <a:p>
            <a:pPr algn="ctr"/>
            <a:endParaRPr lang="fr-FR"/>
          </a:p>
        </p:txBody>
      </p:sp>
      <p:sp>
        <p:nvSpPr>
          <p:cNvPr id="10" name="Triangle isocèle 9"/>
          <p:cNvSpPr/>
          <p:nvPr/>
        </p:nvSpPr>
        <p:spPr>
          <a:xfrm rot="18854933">
            <a:off x="4415365" y="2239139"/>
            <a:ext cx="381000" cy="558800"/>
          </a:xfrm>
          <a:prstGeom prst="triangle">
            <a:avLst/>
          </a:prstGeom>
          <a:gradFill>
            <a:gsLst>
              <a:gs pos="0">
                <a:schemeClr val="accent6">
                  <a:tint val="100000"/>
                  <a:shade val="100000"/>
                  <a:satMod val="130000"/>
                </a:schemeClr>
              </a:gs>
              <a:gs pos="100000">
                <a:schemeClr val="accent6">
                  <a:lumMod val="20000"/>
                  <a:lumOff val="80000"/>
                </a:schemeClr>
              </a:gs>
            </a:gsLst>
          </a:gradFill>
        </p:spPr>
        <p:style>
          <a:lnRef idx="1">
            <a:schemeClr val="accent6"/>
          </a:lnRef>
          <a:fillRef idx="3">
            <a:schemeClr val="accent6"/>
          </a:fillRef>
          <a:effectRef idx="2">
            <a:schemeClr val="accent6"/>
          </a:effectRef>
          <a:fontRef idx="minor">
            <a:schemeClr val="lt1"/>
          </a:fontRef>
        </p:style>
        <p:txBody>
          <a:bodyPr rtlCol="0" anchor="ctr"/>
          <a:lstStyle/>
          <a:p>
            <a:pPr algn="ctr"/>
            <a:endParaRPr lang="fr-FR"/>
          </a:p>
        </p:txBody>
      </p:sp>
      <p:sp>
        <p:nvSpPr>
          <p:cNvPr id="11" name="Triangle isocèle 10"/>
          <p:cNvSpPr/>
          <p:nvPr/>
        </p:nvSpPr>
        <p:spPr>
          <a:xfrm rot="14098138">
            <a:off x="4203700" y="3822203"/>
            <a:ext cx="381000" cy="558800"/>
          </a:xfrm>
          <a:prstGeom prst="triangle">
            <a:avLst/>
          </a:prstGeom>
          <a:gradFill>
            <a:gsLst>
              <a:gs pos="0">
                <a:schemeClr val="accent6">
                  <a:tint val="100000"/>
                  <a:shade val="100000"/>
                  <a:satMod val="130000"/>
                </a:schemeClr>
              </a:gs>
              <a:gs pos="100000">
                <a:schemeClr val="accent6">
                  <a:lumMod val="20000"/>
                  <a:lumOff val="80000"/>
                </a:schemeClr>
              </a:gs>
            </a:gsLst>
          </a:gradFill>
        </p:spPr>
        <p:style>
          <a:lnRef idx="1">
            <a:schemeClr val="accent6"/>
          </a:lnRef>
          <a:fillRef idx="3">
            <a:schemeClr val="accent6"/>
          </a:fillRef>
          <a:effectRef idx="2">
            <a:schemeClr val="accent6"/>
          </a:effectRef>
          <a:fontRef idx="minor">
            <a:schemeClr val="lt1"/>
          </a:fontRef>
        </p:style>
        <p:txBody>
          <a:bodyPr rtlCol="0" anchor="ctr"/>
          <a:lstStyle/>
          <a:p>
            <a:pPr algn="ctr"/>
            <a:endParaRPr lang="fr-FR"/>
          </a:p>
        </p:txBody>
      </p:sp>
      <p:sp>
        <p:nvSpPr>
          <p:cNvPr id="12" name="Triangle isocèle 11"/>
          <p:cNvSpPr/>
          <p:nvPr/>
        </p:nvSpPr>
        <p:spPr>
          <a:xfrm rot="7815882">
            <a:off x="6743765" y="3893033"/>
            <a:ext cx="381000" cy="558800"/>
          </a:xfrm>
          <a:prstGeom prst="triangle">
            <a:avLst/>
          </a:prstGeom>
          <a:gradFill>
            <a:gsLst>
              <a:gs pos="0">
                <a:schemeClr val="accent6">
                  <a:tint val="100000"/>
                  <a:shade val="100000"/>
                  <a:satMod val="130000"/>
                </a:schemeClr>
              </a:gs>
              <a:gs pos="100000">
                <a:schemeClr val="accent6">
                  <a:lumMod val="20000"/>
                  <a:lumOff val="80000"/>
                </a:schemeClr>
              </a:gs>
            </a:gsLst>
          </a:gradFill>
        </p:spPr>
        <p:style>
          <a:lnRef idx="1">
            <a:schemeClr val="accent6"/>
          </a:lnRef>
          <a:fillRef idx="3">
            <a:schemeClr val="accent6"/>
          </a:fillRef>
          <a:effectRef idx="2">
            <a:schemeClr val="accent6"/>
          </a:effectRef>
          <a:fontRef idx="minor">
            <a:schemeClr val="lt1"/>
          </a:fontRef>
        </p:style>
        <p:txBody>
          <a:bodyPr rtlCol="0" anchor="ctr"/>
          <a:lstStyle/>
          <a:p>
            <a:pPr algn="ctr"/>
            <a:endParaRPr lang="fr-FR"/>
          </a:p>
        </p:txBody>
      </p:sp>
      <p:sp>
        <p:nvSpPr>
          <p:cNvPr id="13" name="ZoneTexte 12"/>
          <p:cNvSpPr txBox="1"/>
          <p:nvPr/>
        </p:nvSpPr>
        <p:spPr>
          <a:xfrm>
            <a:off x="2927648" y="2132857"/>
            <a:ext cx="1152128" cy="369332"/>
          </a:xfrm>
          <a:prstGeom prst="rect">
            <a:avLst/>
          </a:prstGeom>
          <a:noFill/>
        </p:spPr>
        <p:txBody>
          <a:bodyPr wrap="square" rtlCol="0">
            <a:spAutoFit/>
          </a:bodyPr>
          <a:lstStyle/>
          <a:p>
            <a:r>
              <a:rPr lang="fr-FR" b="1" dirty="0" smtClean="0">
                <a:solidFill>
                  <a:srgbClr val="2A72FF"/>
                </a:solidFill>
                <a:latin typeface="Arial Narrow"/>
                <a:cs typeface="Arial Narrow"/>
              </a:rPr>
              <a:t>Festivités</a:t>
            </a:r>
          </a:p>
        </p:txBody>
      </p:sp>
      <p:sp>
        <p:nvSpPr>
          <p:cNvPr id="15" name="ZoneTexte 14"/>
          <p:cNvSpPr txBox="1"/>
          <p:nvPr/>
        </p:nvSpPr>
        <p:spPr>
          <a:xfrm>
            <a:off x="7248128" y="2132857"/>
            <a:ext cx="2496277" cy="369332"/>
          </a:xfrm>
          <a:prstGeom prst="rect">
            <a:avLst/>
          </a:prstGeom>
          <a:noFill/>
        </p:spPr>
        <p:txBody>
          <a:bodyPr wrap="square" rtlCol="0">
            <a:spAutoFit/>
          </a:bodyPr>
          <a:lstStyle/>
          <a:p>
            <a:r>
              <a:rPr lang="fr-FR" b="1" dirty="0" smtClean="0">
                <a:solidFill>
                  <a:srgbClr val="2A72FF"/>
                </a:solidFill>
                <a:latin typeface="Arial Narrow"/>
                <a:cs typeface="Arial Narrow"/>
              </a:rPr>
              <a:t>Rencontres informelles</a:t>
            </a:r>
          </a:p>
        </p:txBody>
      </p:sp>
      <p:sp>
        <p:nvSpPr>
          <p:cNvPr id="17" name="ZoneTexte 16"/>
          <p:cNvSpPr txBox="1"/>
          <p:nvPr/>
        </p:nvSpPr>
        <p:spPr>
          <a:xfrm>
            <a:off x="7728181" y="3212977"/>
            <a:ext cx="2592288" cy="369332"/>
          </a:xfrm>
          <a:prstGeom prst="rect">
            <a:avLst/>
          </a:prstGeom>
          <a:noFill/>
        </p:spPr>
        <p:txBody>
          <a:bodyPr wrap="square" rtlCol="0">
            <a:spAutoFit/>
          </a:bodyPr>
          <a:lstStyle/>
          <a:p>
            <a:r>
              <a:rPr lang="fr-FR" b="1" dirty="0" smtClean="0">
                <a:solidFill>
                  <a:srgbClr val="2A72FF"/>
                </a:solidFill>
                <a:latin typeface="Arial Narrow"/>
                <a:cs typeface="Arial Narrow"/>
              </a:rPr>
              <a:t>Rendez-vous individuels</a:t>
            </a:r>
          </a:p>
        </p:txBody>
      </p:sp>
      <p:sp>
        <p:nvSpPr>
          <p:cNvPr id="18" name="ZoneTexte 17"/>
          <p:cNvSpPr txBox="1"/>
          <p:nvPr/>
        </p:nvSpPr>
        <p:spPr>
          <a:xfrm>
            <a:off x="7152117" y="4221089"/>
            <a:ext cx="3657600" cy="369332"/>
          </a:xfrm>
          <a:prstGeom prst="rect">
            <a:avLst/>
          </a:prstGeom>
          <a:noFill/>
        </p:spPr>
        <p:txBody>
          <a:bodyPr wrap="square" rtlCol="0">
            <a:spAutoFit/>
          </a:bodyPr>
          <a:lstStyle/>
          <a:p>
            <a:r>
              <a:rPr lang="fr-FR" b="1" dirty="0" smtClean="0">
                <a:solidFill>
                  <a:srgbClr val="2A72FF"/>
                </a:solidFill>
                <a:latin typeface="Arial Narrow"/>
                <a:cs typeface="Arial Narrow"/>
              </a:rPr>
              <a:t>Dispositifs formels</a:t>
            </a:r>
          </a:p>
        </p:txBody>
      </p:sp>
      <p:sp>
        <p:nvSpPr>
          <p:cNvPr id="19" name="ZoneTexte 18"/>
          <p:cNvSpPr txBox="1"/>
          <p:nvPr/>
        </p:nvSpPr>
        <p:spPr>
          <a:xfrm>
            <a:off x="4943872" y="4732710"/>
            <a:ext cx="1632181" cy="369332"/>
          </a:xfrm>
          <a:prstGeom prst="rect">
            <a:avLst/>
          </a:prstGeom>
          <a:noFill/>
        </p:spPr>
        <p:txBody>
          <a:bodyPr wrap="square" rtlCol="0">
            <a:spAutoFit/>
          </a:bodyPr>
          <a:lstStyle/>
          <a:p>
            <a:r>
              <a:rPr lang="fr-FR" b="1" dirty="0" smtClean="0">
                <a:solidFill>
                  <a:srgbClr val="2A72FF"/>
                </a:solidFill>
                <a:latin typeface="Arial Narrow"/>
                <a:cs typeface="Arial Narrow"/>
              </a:rPr>
              <a:t>Collaborations</a:t>
            </a:r>
          </a:p>
        </p:txBody>
      </p:sp>
      <p:sp>
        <p:nvSpPr>
          <p:cNvPr id="20" name="ZoneTexte 19"/>
          <p:cNvSpPr txBox="1"/>
          <p:nvPr/>
        </p:nvSpPr>
        <p:spPr>
          <a:xfrm>
            <a:off x="2831637" y="4149080"/>
            <a:ext cx="2112235" cy="369332"/>
          </a:xfrm>
          <a:prstGeom prst="rect">
            <a:avLst/>
          </a:prstGeom>
          <a:noFill/>
        </p:spPr>
        <p:txBody>
          <a:bodyPr wrap="square" rtlCol="0">
            <a:spAutoFit/>
          </a:bodyPr>
          <a:lstStyle/>
          <a:p>
            <a:r>
              <a:rPr lang="fr-FR" b="1" dirty="0" smtClean="0">
                <a:solidFill>
                  <a:srgbClr val="2A72FF"/>
                </a:solidFill>
                <a:latin typeface="Arial Narrow"/>
                <a:cs typeface="Arial Narrow"/>
              </a:rPr>
              <a:t>Avec les partenaires</a:t>
            </a:r>
          </a:p>
        </p:txBody>
      </p:sp>
      <p:sp>
        <p:nvSpPr>
          <p:cNvPr id="21" name="ZoneTexte 20"/>
          <p:cNvSpPr txBox="1"/>
          <p:nvPr/>
        </p:nvSpPr>
        <p:spPr>
          <a:xfrm>
            <a:off x="2255573" y="3212977"/>
            <a:ext cx="1440160" cy="369332"/>
          </a:xfrm>
          <a:prstGeom prst="rect">
            <a:avLst/>
          </a:prstGeom>
          <a:noFill/>
        </p:spPr>
        <p:txBody>
          <a:bodyPr wrap="square" rtlCol="0">
            <a:spAutoFit/>
          </a:bodyPr>
          <a:lstStyle/>
          <a:p>
            <a:r>
              <a:rPr lang="fr-FR" b="1" dirty="0" smtClean="0">
                <a:solidFill>
                  <a:srgbClr val="2A72FF"/>
                </a:solidFill>
                <a:latin typeface="Arial Narrow"/>
                <a:cs typeface="Arial Narrow"/>
              </a:rPr>
              <a:t>Administratif</a:t>
            </a:r>
          </a:p>
        </p:txBody>
      </p:sp>
      <p:sp>
        <p:nvSpPr>
          <p:cNvPr id="23" name="Titre 22"/>
          <p:cNvSpPr>
            <a:spLocks noGrp="1"/>
          </p:cNvSpPr>
          <p:nvPr>
            <p:ph type="title"/>
          </p:nvPr>
        </p:nvSpPr>
        <p:spPr>
          <a:xfrm>
            <a:off x="1871531" y="404664"/>
            <a:ext cx="10320469" cy="436562"/>
          </a:xfrm>
        </p:spPr>
        <p:txBody>
          <a:bodyPr>
            <a:noAutofit/>
          </a:bodyPr>
          <a:lstStyle/>
          <a:p>
            <a:r>
              <a:rPr lang="fr-FR" sz="4000" dirty="0">
                <a:latin typeface="Bebas Neue"/>
                <a:cs typeface="Bebas Neue"/>
              </a:rPr>
              <a:t>Lire le </a:t>
            </a:r>
            <a:r>
              <a:rPr lang="fr-FR" sz="4000" dirty="0" smtClean="0">
                <a:latin typeface="Bebas Neue"/>
                <a:cs typeface="Bebas Neue"/>
              </a:rPr>
              <a:t>réel : les modalités de rencontres</a:t>
            </a:r>
            <a:endParaRPr lang="fr-FR" sz="4000" b="1" dirty="0">
              <a:latin typeface="Bebas Neue"/>
              <a:cs typeface="Bebas Neue"/>
            </a:endParaRPr>
          </a:p>
        </p:txBody>
      </p:sp>
      <p:sp>
        <p:nvSpPr>
          <p:cNvPr id="3" name="Rectangle 2"/>
          <p:cNvSpPr/>
          <p:nvPr/>
        </p:nvSpPr>
        <p:spPr>
          <a:xfrm>
            <a:off x="5327915" y="1556793"/>
            <a:ext cx="768085" cy="369332"/>
          </a:xfrm>
          <a:prstGeom prst="rect">
            <a:avLst/>
          </a:prstGeom>
        </p:spPr>
        <p:txBody>
          <a:bodyPr wrap="square">
            <a:spAutoFit/>
          </a:bodyPr>
          <a:lstStyle/>
          <a:p>
            <a:r>
              <a:rPr lang="fr-FR" b="1" dirty="0" smtClean="0">
                <a:solidFill>
                  <a:srgbClr val="2A72FF"/>
                </a:solidFill>
                <a:latin typeface="Arial Narrow"/>
                <a:cs typeface="Arial Narrow"/>
              </a:rPr>
              <a:t>Autre </a:t>
            </a:r>
            <a:endParaRPr lang="fr-FR" b="1" dirty="0">
              <a:solidFill>
                <a:srgbClr val="2A72FF"/>
              </a:solidFill>
              <a:latin typeface="Arial Narrow"/>
              <a:cs typeface="Arial Narrow"/>
            </a:endParaRPr>
          </a:p>
        </p:txBody>
      </p:sp>
      <p:sp>
        <p:nvSpPr>
          <p:cNvPr id="22" name="Espace réservé du numéro de diapositive 21"/>
          <p:cNvSpPr>
            <a:spLocks noGrp="1"/>
          </p:cNvSpPr>
          <p:nvPr>
            <p:ph type="sldNum" sz="quarter" idx="12"/>
          </p:nvPr>
        </p:nvSpPr>
        <p:spPr/>
        <p:txBody>
          <a:bodyPr/>
          <a:lstStyle/>
          <a:p>
            <a:pPr latinLnBrk="0">
              <a:defRPr lang="ko-KR"/>
            </a:pPr>
            <a:fld id="{7689D65B-B557-4199-BC6A-66D78FAB8C53}" type="slidenum">
              <a:rPr lang="fr-FR" altLang="" smtClean="0"/>
              <a:pPr latinLnBrk="0">
                <a:defRPr lang="ko-KR"/>
              </a:pPr>
              <a:t>14</a:t>
            </a:fld>
            <a:endParaRPr lang="fr-FR" altLang=""/>
          </a:p>
        </p:txBody>
      </p:sp>
    </p:spTree>
    <p:extLst>
      <p:ext uri="{BB962C8B-B14F-4D97-AF65-F5344CB8AC3E}">
        <p14:creationId xmlns:p14="http://schemas.microsoft.com/office/powerpoint/2010/main" xmlns="" val="21131708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Oser les outils: les entretiens individuels</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latin typeface="Arial" pitchFamily="34" charset="0"/>
                <a:cs typeface="Arial" pitchFamily="34" charset="0"/>
              </a:rPr>
              <a:t>Enjeux et finalités de l’entretien individuel (9’)</a:t>
            </a:r>
          </a:p>
          <a:p>
            <a:pPr>
              <a:buNone/>
            </a:pPr>
            <a:r>
              <a:rPr lang="fr-FR" sz="2200" dirty="0" smtClean="0">
                <a:latin typeface="Arial" pitchFamily="34" charset="0"/>
                <a:cs typeface="Arial" pitchFamily="34" charset="0"/>
              </a:rPr>
              <a:t>Catherine </a:t>
            </a:r>
            <a:r>
              <a:rPr lang="fr-FR" sz="2200" dirty="0" err="1" smtClean="0">
                <a:latin typeface="Arial" pitchFamily="34" charset="0"/>
                <a:cs typeface="Arial" pitchFamily="34" charset="0"/>
              </a:rPr>
              <a:t>Hurtig</a:t>
            </a:r>
            <a:r>
              <a:rPr lang="fr-FR" sz="2200" dirty="0" smtClean="0">
                <a:latin typeface="Arial" pitchFamily="34" charset="0"/>
                <a:cs typeface="Arial" pitchFamily="34" charset="0"/>
              </a:rPr>
              <a:t>-Delattre, enseignante chevronnée et directrice dans une école maternelle</a:t>
            </a:r>
          </a:p>
          <a:p>
            <a:pPr>
              <a:buNone/>
            </a:pPr>
            <a:r>
              <a:rPr lang="fr-FR" dirty="0" smtClean="0">
                <a:latin typeface="Arial" pitchFamily="34" charset="0"/>
                <a:cs typeface="Arial" pitchFamily="34" charset="0"/>
              </a:rPr>
              <a:t> Visionnage de trois extraits de débuts d’entretien. </a:t>
            </a:r>
          </a:p>
          <a:p>
            <a:pPr>
              <a:buNone/>
            </a:pPr>
            <a:r>
              <a:rPr lang="fr-FR" dirty="0" smtClean="0">
                <a:latin typeface="Arial" pitchFamily="34" charset="0"/>
                <a:cs typeface="Arial" pitchFamily="34" charset="0"/>
                <a:hlinkClick r:id="rId3"/>
              </a:rPr>
              <a:t>http://centre-alain-savary.ens-lyon.fr/CAS/relations-ecole-familles/dispositifs/les-entretiens-enseignante-parent-s-un-dispositif-institutionnalise</a:t>
            </a:r>
            <a:endParaRPr lang="fr-FR" dirty="0" smtClean="0">
              <a:latin typeface="Arial" pitchFamily="34" charset="0"/>
              <a:cs typeface="Arial" pitchFamily="34" charset="0"/>
            </a:endParaRPr>
          </a:p>
          <a:p>
            <a:r>
              <a:rPr lang="fr-FR" dirty="0" smtClean="0">
                <a:latin typeface="Arial" pitchFamily="34" charset="0"/>
                <a:cs typeface="Arial" pitchFamily="34" charset="0"/>
              </a:rPr>
              <a:t>Des modalités d'évaluation à partager avec les parents  (6’)</a:t>
            </a:r>
          </a:p>
          <a:p>
            <a:endParaRPr lang="fr-FR" dirty="0" smtClean="0">
              <a:latin typeface="Arial" pitchFamily="34" charset="0"/>
              <a:cs typeface="Arial" pitchFamily="34" charset="0"/>
            </a:endParaRPr>
          </a:p>
          <a:p>
            <a:r>
              <a:rPr lang="fr-FR" dirty="0" smtClean="0">
                <a:latin typeface="Arial" pitchFamily="34" charset="0"/>
                <a:cs typeface="Arial" pitchFamily="34" charset="0"/>
              </a:rPr>
              <a:t>Points de discussion </a:t>
            </a:r>
            <a:r>
              <a:rPr lang="fr-FR" sz="3200" dirty="0" smtClean="0">
                <a:latin typeface="Arial" pitchFamily="34" charset="0"/>
                <a:cs typeface="Arial" pitchFamily="34" charset="0"/>
              </a:rPr>
              <a:t>(10')</a:t>
            </a:r>
            <a:endParaRPr lang="fr-FR" dirty="0" smtClean="0">
              <a:latin typeface="Arial" pitchFamily="34" charset="0"/>
              <a:cs typeface="Arial" pitchFamily="34" charset="0"/>
            </a:endParaRPr>
          </a:p>
          <a:p>
            <a:endParaRPr lang="fr-FR" dirty="0"/>
          </a:p>
        </p:txBody>
      </p:sp>
      <p:sp>
        <p:nvSpPr>
          <p:cNvPr id="4" name="Espace réservé du numéro de diapositive 3"/>
          <p:cNvSpPr>
            <a:spLocks noGrp="1"/>
          </p:cNvSpPr>
          <p:nvPr>
            <p:ph type="sldNum" sz="quarter" idx="12"/>
          </p:nvPr>
        </p:nvSpPr>
        <p:spPr/>
        <p:txBody>
          <a:bodyPr/>
          <a:lstStyle/>
          <a:p>
            <a:pPr>
              <a:defRPr lang="ko-KR"/>
            </a:pPr>
            <a:fld id="{7689D65B-B557-4199-BC6A-66D78FAB8C53}" type="slidenum">
              <a:rPr lang="fr-FR" altLang="" smtClean="0"/>
              <a:pPr>
                <a:defRPr lang="ko-KR"/>
              </a:pPr>
              <a:t>15</a:t>
            </a:fld>
            <a:endParaRPr lang="fr-FR" altLang=""/>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latin typeface="Arial" pitchFamily="34" charset="0"/>
                <a:cs typeface="Arial" pitchFamily="34" charset="0"/>
              </a:rPr>
              <a:t>Oser les outils: les entretiens individuels</a:t>
            </a:r>
            <a:endParaRPr lang="fr-FR" dirty="0">
              <a:latin typeface="Arial" pitchFamily="34" charset="0"/>
              <a:cs typeface="Arial" pitchFamily="34" charset="0"/>
            </a:endParaRPr>
          </a:p>
        </p:txBody>
      </p:sp>
      <p:sp>
        <p:nvSpPr>
          <p:cNvPr id="3" name="Espace réservé du contenu 2"/>
          <p:cNvSpPr>
            <a:spLocks noGrp="1"/>
          </p:cNvSpPr>
          <p:nvPr>
            <p:ph idx="1"/>
          </p:nvPr>
        </p:nvSpPr>
        <p:spPr/>
        <p:txBody>
          <a:bodyPr/>
          <a:lstStyle/>
          <a:p>
            <a:pPr algn="just"/>
            <a:r>
              <a:rPr lang="fr-FR" dirty="0" smtClean="0"/>
              <a:t> </a:t>
            </a:r>
            <a:r>
              <a:rPr lang="fr-FR" dirty="0" smtClean="0">
                <a:latin typeface="Arial" pitchFamily="34" charset="0"/>
                <a:cs typeface="Arial" pitchFamily="34" charset="0"/>
              </a:rPr>
              <a:t>Présentation d’un outil créer dans le cadre d’une recherche action « collaborer avec les parents: les entretiens individuels » par Jean-Paul </a:t>
            </a:r>
            <a:r>
              <a:rPr lang="fr-FR" dirty="0" err="1" smtClean="0">
                <a:latin typeface="Arial" pitchFamily="34" charset="0"/>
                <a:cs typeface="Arial" pitchFamily="34" charset="0"/>
              </a:rPr>
              <a:t>Payet</a:t>
            </a:r>
            <a:r>
              <a:rPr lang="fr-FR" dirty="0" smtClean="0">
                <a:latin typeface="Arial" pitchFamily="34" charset="0"/>
                <a:cs typeface="Arial" pitchFamily="34" charset="0"/>
              </a:rPr>
              <a:t> </a:t>
            </a:r>
            <a:r>
              <a:rPr lang="fr-FR" sz="2000" dirty="0" smtClean="0">
                <a:latin typeface="Arial" pitchFamily="34" charset="0"/>
                <a:cs typeface="Arial" pitchFamily="34" charset="0"/>
              </a:rPr>
              <a:t>(Sociologue, professeur à l’université de Genève a partagé, en formation de formateurs à l’IFÉ, les résultats d’une recherche-action conduite avec des enseignants volontaires et son équipe du laboratoire SATIE dans trois écoles primaires REP (réseau d’enseignement prioritaire) du canton Genève Suisse ).</a:t>
            </a:r>
          </a:p>
          <a:p>
            <a:pPr algn="just"/>
            <a:endParaRPr lang="fr-FR" sz="2000" dirty="0" smtClean="0">
              <a:latin typeface="Arial" pitchFamily="34" charset="0"/>
              <a:cs typeface="Arial" pitchFamily="34" charset="0"/>
            </a:endParaRPr>
          </a:p>
          <a:p>
            <a:pPr algn="just"/>
            <a:r>
              <a:rPr lang="fr-FR" dirty="0" smtClean="0">
                <a:latin typeface="Arial" pitchFamily="34" charset="0"/>
                <a:cs typeface="Arial" pitchFamily="34" charset="0"/>
              </a:rPr>
              <a:t>Guide  de l’entretien collaboratif en 7 points</a:t>
            </a:r>
          </a:p>
          <a:p>
            <a:pPr algn="just"/>
            <a:r>
              <a:rPr lang="fr-FR" dirty="0" smtClean="0">
                <a:latin typeface="Arial" pitchFamily="34" charset="0"/>
                <a:cs typeface="Arial" pitchFamily="34" charset="0"/>
                <a:hlinkClick r:id="rId3" action="ppaction://hlinkfile"/>
              </a:rPr>
              <a:t>les outils\Payet_IFe_Lyon_12_12_16 - copie.pdf</a:t>
            </a:r>
            <a:endParaRPr lang="fr-FR" dirty="0" smtClean="0">
              <a:latin typeface="Arial" pitchFamily="34" charset="0"/>
              <a:cs typeface="Arial" pitchFamily="34" charset="0"/>
            </a:endParaRPr>
          </a:p>
        </p:txBody>
      </p:sp>
      <p:sp>
        <p:nvSpPr>
          <p:cNvPr id="4" name="Espace réservé du numéro de diapositive 3"/>
          <p:cNvSpPr>
            <a:spLocks noGrp="1"/>
          </p:cNvSpPr>
          <p:nvPr>
            <p:ph type="sldNum" sz="quarter" idx="12"/>
          </p:nvPr>
        </p:nvSpPr>
        <p:spPr/>
        <p:txBody>
          <a:bodyPr/>
          <a:lstStyle/>
          <a:p>
            <a:pPr>
              <a:defRPr lang="ko-KR"/>
            </a:pPr>
            <a:fld id="{7689D65B-B557-4199-BC6A-66D78FAB8C53}" type="slidenum">
              <a:rPr lang="fr-FR" altLang="" smtClean="0"/>
              <a:pPr>
                <a:defRPr lang="ko-KR"/>
              </a:pPr>
              <a:t>16</a:t>
            </a:fld>
            <a:endParaRPr lang="fr-FR" altLang=""/>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latin typeface="Arial" pitchFamily="34" charset="0"/>
                <a:cs typeface="Arial" pitchFamily="34" charset="0"/>
              </a:rPr>
              <a:t>Oser les outils: les entretiens individuels</a:t>
            </a:r>
            <a:br>
              <a:rPr lang="fr-FR" dirty="0" smtClean="0">
                <a:latin typeface="Arial" pitchFamily="34" charset="0"/>
                <a:cs typeface="Arial" pitchFamily="34" charset="0"/>
              </a:rPr>
            </a:br>
            <a:r>
              <a:rPr lang="fr-FR" dirty="0" smtClean="0">
                <a:latin typeface="Arial" pitchFamily="34" charset="0"/>
                <a:cs typeface="Arial" pitchFamily="34" charset="0"/>
              </a:rPr>
              <a:t>(La mallette des parents)</a:t>
            </a:r>
            <a:endParaRPr lang="fr-FR" dirty="0"/>
          </a:p>
        </p:txBody>
      </p:sp>
      <p:sp>
        <p:nvSpPr>
          <p:cNvPr id="3" name="Espace réservé du contenu 2"/>
          <p:cNvSpPr>
            <a:spLocks noGrp="1"/>
          </p:cNvSpPr>
          <p:nvPr>
            <p:ph idx="1"/>
          </p:nvPr>
        </p:nvSpPr>
        <p:spPr>
          <a:xfrm>
            <a:off x="609599" y="2708899"/>
            <a:ext cx="10972799" cy="3417261"/>
          </a:xfrm>
        </p:spPr>
        <p:txBody>
          <a:bodyPr/>
          <a:lstStyle/>
          <a:p>
            <a:r>
              <a:rPr lang="fr-FR" dirty="0" smtClean="0"/>
              <a:t>Se préparer à un entretien avec un parent d’élève.</a:t>
            </a:r>
          </a:p>
          <a:p>
            <a:r>
              <a:rPr lang="fr-FR" dirty="0" smtClean="0">
                <a:hlinkClick r:id="rId3" action="ppaction://hlinkfile"/>
              </a:rPr>
              <a:t>les outils\Mallette-des-Parents-La-preparation.pdf</a:t>
            </a:r>
            <a:endParaRPr lang="fr-FR" dirty="0" smtClean="0"/>
          </a:p>
          <a:p>
            <a:r>
              <a:rPr lang="fr-FR" dirty="0" smtClean="0"/>
              <a:t>Trouver le ton juste.</a:t>
            </a:r>
          </a:p>
          <a:p>
            <a:r>
              <a:rPr lang="fr-FR" dirty="0" smtClean="0">
                <a:hlinkClick r:id="rId4" action="ppaction://hlinkfile"/>
              </a:rPr>
              <a:t>les outils\Mallette-des-Parents-Trouver-le-ton-juste.pdf</a:t>
            </a:r>
            <a:endParaRPr lang="fr-FR" dirty="0" smtClean="0"/>
          </a:p>
        </p:txBody>
      </p:sp>
      <p:sp>
        <p:nvSpPr>
          <p:cNvPr id="4" name="Espace réservé du numéro de diapositive 3"/>
          <p:cNvSpPr>
            <a:spLocks noGrp="1"/>
          </p:cNvSpPr>
          <p:nvPr>
            <p:ph type="sldNum" sz="quarter" idx="12"/>
          </p:nvPr>
        </p:nvSpPr>
        <p:spPr/>
        <p:txBody>
          <a:bodyPr/>
          <a:lstStyle/>
          <a:p>
            <a:pPr>
              <a:defRPr lang="ko-KR"/>
            </a:pPr>
            <a:fld id="{7689D65B-B557-4199-BC6A-66D78FAB8C53}" type="slidenum">
              <a:rPr lang="fr-FR" altLang="" smtClean="0"/>
              <a:pPr>
                <a:defRPr lang="ko-KR"/>
              </a:pPr>
              <a:t>17</a:t>
            </a:fld>
            <a:endParaRPr lang="fr-FR" altLang=""/>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4294E46-8FCC-42A3-843D-25A4DFBD37BE}"/>
              </a:ext>
            </a:extLst>
          </p:cNvPr>
          <p:cNvSpPr>
            <a:spLocks noGrp="1"/>
          </p:cNvSpPr>
          <p:nvPr>
            <p:ph type="title"/>
          </p:nvPr>
        </p:nvSpPr>
        <p:spPr/>
        <p:txBody>
          <a:bodyPr>
            <a:normAutofit/>
          </a:bodyPr>
          <a:lstStyle/>
          <a:p>
            <a:pPr algn="ctr"/>
            <a:r>
              <a:rPr lang="fr-FR" sz="4000" dirty="0" smtClean="0"/>
              <a:t>Pour poursuivre la réflexion</a:t>
            </a:r>
            <a:endParaRPr lang="fr-FR" sz="4000" dirty="0"/>
          </a:p>
        </p:txBody>
      </p:sp>
      <p:sp>
        <p:nvSpPr>
          <p:cNvPr id="3" name="Espace réservé du contenu 2">
            <a:extLst>
              <a:ext uri="{FF2B5EF4-FFF2-40B4-BE49-F238E27FC236}">
                <a16:creationId xmlns:a16="http://schemas.microsoft.com/office/drawing/2014/main" xmlns="" id="{3B307430-9F48-43AB-8093-30234F63F452}"/>
              </a:ext>
            </a:extLst>
          </p:cNvPr>
          <p:cNvSpPr>
            <a:spLocks noGrp="1"/>
          </p:cNvSpPr>
          <p:nvPr>
            <p:ph idx="1"/>
          </p:nvPr>
        </p:nvSpPr>
        <p:spPr/>
        <p:txBody>
          <a:bodyPr>
            <a:normAutofit fontScale="70000" lnSpcReduction="20000"/>
          </a:bodyPr>
          <a:lstStyle/>
          <a:p>
            <a:pPr>
              <a:buNone/>
            </a:pPr>
            <a:endParaRPr lang="fr-FR" dirty="0"/>
          </a:p>
          <a:p>
            <a:pPr algn="just">
              <a:buFontTx/>
              <a:buChar char="-"/>
            </a:pPr>
            <a:r>
              <a:rPr lang="fr-FR" dirty="0"/>
              <a:t>Le site de l’éducation prioritaire: lien avec le projet de l’académie de  Caen:</a:t>
            </a:r>
          </a:p>
          <a:p>
            <a:pPr algn="just">
              <a:buFontTx/>
              <a:buChar char="-"/>
            </a:pPr>
            <a:endParaRPr lang="fr-FR" dirty="0"/>
          </a:p>
          <a:p>
            <a:pPr algn="just">
              <a:buFontTx/>
              <a:buChar char="-"/>
            </a:pPr>
            <a:endParaRPr lang="fr-FR" dirty="0"/>
          </a:p>
          <a:p>
            <a:pPr algn="just">
              <a:buFontTx/>
              <a:buChar char="-"/>
            </a:pPr>
            <a:endParaRPr lang="fr-FR" dirty="0"/>
          </a:p>
          <a:p>
            <a:pPr marL="0" indent="0" algn="just">
              <a:buNone/>
            </a:pPr>
            <a:endParaRPr lang="fr-FR" dirty="0"/>
          </a:p>
          <a:p>
            <a:pPr algn="just">
              <a:buFontTx/>
              <a:buChar char="-"/>
            </a:pPr>
            <a:r>
              <a:rPr lang="fr-FR" dirty="0"/>
              <a:t>La lettre </a:t>
            </a:r>
            <a:r>
              <a:rPr lang="fr-FR" dirty="0" err="1"/>
              <a:t>innov’info</a:t>
            </a:r>
            <a:r>
              <a:rPr lang="fr-FR" dirty="0"/>
              <a:t> sur le site Eduscol (fiche thématique -Grande pauvreté réussite scolaire- lien école famille). </a:t>
            </a:r>
            <a:r>
              <a:rPr lang="fr-FR" dirty="0" smtClean="0">
                <a:hlinkClick r:id="rId3" action="ppaction://hlinkfile"/>
              </a:rPr>
              <a:t>ressources utilisées\Innov_info_V7_588382.pdf</a:t>
            </a:r>
            <a:endParaRPr lang="fr-FR" dirty="0"/>
          </a:p>
          <a:p>
            <a:pPr algn="just">
              <a:buFontTx/>
              <a:buChar char="-"/>
            </a:pPr>
            <a:r>
              <a:rPr lang="fr-FR" dirty="0"/>
              <a:t>Le dossier de veille de l’IFE n°98  janvier 2015: coéducation: quelle place pour les parents?</a:t>
            </a:r>
          </a:p>
          <a:p>
            <a:pPr marL="0" indent="0" algn="just">
              <a:buNone/>
            </a:pPr>
            <a:r>
              <a:rPr lang="fr-FR" dirty="0"/>
              <a:t>- Le site du </a:t>
            </a:r>
            <a:r>
              <a:rPr lang="fr-FR" dirty="0" err="1"/>
              <a:t>cnesco</a:t>
            </a:r>
            <a:r>
              <a:rPr lang="fr-FR" dirty="0"/>
              <a:t>: dossier thématique sur l’éducation à la citoyenneté à l’école.</a:t>
            </a:r>
          </a:p>
          <a:p>
            <a:pPr marL="0" indent="0" algn="just">
              <a:buNone/>
            </a:pPr>
            <a:r>
              <a:rPr lang="fr-FR" dirty="0"/>
              <a:t>- Le site climat scolaire: outil d’aide pour un autodiagnostic 1</a:t>
            </a:r>
            <a:r>
              <a:rPr lang="fr-FR" baseline="30000" dirty="0"/>
              <a:t>er</a:t>
            </a:r>
            <a:r>
              <a:rPr lang="fr-FR" dirty="0"/>
              <a:t> degré.</a:t>
            </a:r>
          </a:p>
          <a:p>
            <a:pPr algn="just">
              <a:buFontTx/>
              <a:buChar char="-"/>
            </a:pPr>
            <a:r>
              <a:rPr lang="fr-FR" dirty="0" smtClean="0"/>
              <a:t>La mallette des </a:t>
            </a:r>
            <a:r>
              <a:rPr lang="fr-FR" dirty="0" err="1" smtClean="0"/>
              <a:t>parents</a:t>
            </a:r>
            <a:r>
              <a:rPr lang="fr-FR" dirty="0" err="1" smtClean="0">
                <a:hlinkClick r:id="rId4" action="ppaction://hlinkfile"/>
              </a:rPr>
              <a:t>les</a:t>
            </a:r>
            <a:r>
              <a:rPr lang="fr-FR" dirty="0" smtClean="0">
                <a:hlinkClick r:id="rId4" action="ppaction://hlinkfile"/>
              </a:rPr>
              <a:t> outils\Mallette-des-Parents-Quelles-modalites-de-rencontre-Ecole-famille.pdf</a:t>
            </a:r>
            <a:endParaRPr lang="fr-FR" dirty="0" smtClean="0"/>
          </a:p>
          <a:p>
            <a:pPr algn="just">
              <a:buFontTx/>
              <a:buChar char="-"/>
            </a:pPr>
            <a:r>
              <a:rPr lang="fr-FR" dirty="0" smtClean="0"/>
              <a:t>La rédaction des projets d’école.</a:t>
            </a:r>
            <a:endParaRPr lang="fr-FR" dirty="0"/>
          </a:p>
        </p:txBody>
      </p:sp>
      <p:pic>
        <p:nvPicPr>
          <p:cNvPr id="4" name="Image 3">
            <a:extLst>
              <a:ext uri="{FF2B5EF4-FFF2-40B4-BE49-F238E27FC236}">
                <a16:creationId xmlns:a16="http://schemas.microsoft.com/office/drawing/2014/main" xmlns="" id="{8F5AAFA7-7B65-47F2-87B4-8F1A3B7A98B1}"/>
              </a:ext>
            </a:extLst>
          </p:cNvPr>
          <p:cNvPicPr>
            <a:picLocks noChangeAspect="1"/>
          </p:cNvPicPr>
          <p:nvPr/>
        </p:nvPicPr>
        <p:blipFill rotWithShape="1">
          <a:blip r:embed="rId5" cstate="print"/>
          <a:srcRect l="1" t="45362" r="-2872" b="21875"/>
          <a:stretch/>
        </p:blipFill>
        <p:spPr>
          <a:xfrm>
            <a:off x="609599" y="2145025"/>
            <a:ext cx="10972799" cy="995935"/>
          </a:xfrm>
          <a:prstGeom prst="rect">
            <a:avLst/>
          </a:prstGeom>
        </p:spPr>
      </p:pic>
      <p:sp>
        <p:nvSpPr>
          <p:cNvPr id="5" name="Espace réservé du numéro de diapositive 4"/>
          <p:cNvSpPr>
            <a:spLocks noGrp="1"/>
          </p:cNvSpPr>
          <p:nvPr>
            <p:ph type="sldNum" sz="quarter" idx="12"/>
          </p:nvPr>
        </p:nvSpPr>
        <p:spPr/>
        <p:txBody>
          <a:bodyPr/>
          <a:lstStyle/>
          <a:p>
            <a:pPr>
              <a:defRPr lang="ko-KR"/>
            </a:pPr>
            <a:fld id="{7689D65B-B557-4199-BC6A-66D78FAB8C53}" type="slidenum">
              <a:rPr lang="fr-FR" altLang="" smtClean="0"/>
              <a:pPr>
                <a:defRPr lang="ko-KR"/>
              </a:pPr>
              <a:t>18</a:t>
            </a:fld>
            <a:endParaRPr lang="fr-FR" altLang=""/>
          </a:p>
        </p:txBody>
      </p:sp>
    </p:spTree>
    <p:extLst>
      <p:ext uri="{BB962C8B-B14F-4D97-AF65-F5344CB8AC3E}">
        <p14:creationId xmlns:p14="http://schemas.microsoft.com/office/powerpoint/2010/main" xmlns="" val="47520548"/>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A1F05F1-5BA6-4CEA-BA21-68AECDF51EE7}"/>
              </a:ext>
            </a:extLst>
          </p:cNvPr>
          <p:cNvSpPr>
            <a:spLocks noGrp="1"/>
          </p:cNvSpPr>
          <p:nvPr>
            <p:ph type="title"/>
          </p:nvPr>
        </p:nvSpPr>
        <p:spPr/>
        <p:txBody>
          <a:bodyPr/>
          <a:lstStyle/>
          <a:p>
            <a:endParaRPr lang="fr-FR"/>
          </a:p>
        </p:txBody>
      </p:sp>
      <p:pic>
        <p:nvPicPr>
          <p:cNvPr id="4" name="Espace réservé du contenu 3">
            <a:extLst>
              <a:ext uri="{FF2B5EF4-FFF2-40B4-BE49-F238E27FC236}">
                <a16:creationId xmlns:a16="http://schemas.microsoft.com/office/drawing/2014/main" xmlns="" id="{81A04DA2-3CB5-4298-840F-3559F6D13020}"/>
              </a:ext>
            </a:extLst>
          </p:cNvPr>
          <p:cNvPicPr>
            <a:picLocks noGrp="1" noChangeAspect="1"/>
          </p:cNvPicPr>
          <p:nvPr>
            <p:ph idx="1"/>
          </p:nvPr>
        </p:nvPicPr>
        <p:blipFill rotWithShape="1">
          <a:blip r:embed="rId2" cstate="print"/>
          <a:srcRect t="8712" r="2458" b="9747"/>
          <a:stretch/>
        </p:blipFill>
        <p:spPr>
          <a:xfrm>
            <a:off x="699850" y="1229880"/>
            <a:ext cx="10436849" cy="5007510"/>
          </a:xfrm>
          <a:prstGeom prst="rect">
            <a:avLst/>
          </a:prstGeom>
        </p:spPr>
      </p:pic>
      <p:sp>
        <p:nvSpPr>
          <p:cNvPr id="5" name="Espace réservé du numéro de diapositive 4"/>
          <p:cNvSpPr>
            <a:spLocks noGrp="1"/>
          </p:cNvSpPr>
          <p:nvPr>
            <p:ph type="sldNum" sz="quarter" idx="12"/>
          </p:nvPr>
        </p:nvSpPr>
        <p:spPr/>
        <p:txBody>
          <a:bodyPr/>
          <a:lstStyle/>
          <a:p>
            <a:pPr>
              <a:defRPr lang="ko-KR"/>
            </a:pPr>
            <a:fld id="{7689D65B-B557-4199-BC6A-66D78FAB8C53}" type="slidenum">
              <a:rPr lang="fr-FR" altLang="" smtClean="0"/>
              <a:pPr>
                <a:defRPr lang="ko-KR"/>
              </a:pPr>
              <a:t>19</a:t>
            </a:fld>
            <a:endParaRPr lang="fr-FR" altLang=""/>
          </a:p>
        </p:txBody>
      </p:sp>
    </p:spTree>
    <p:extLst>
      <p:ext uri="{BB962C8B-B14F-4D97-AF65-F5344CB8AC3E}">
        <p14:creationId xmlns:p14="http://schemas.microsoft.com/office/powerpoint/2010/main" xmlns="" val="306934364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latin typeface="Arial" pitchFamily="34" charset="0"/>
                <a:cs typeface="Arial" pitchFamily="34" charset="0"/>
              </a:rPr>
              <a:t>Plan de l’intervention</a:t>
            </a:r>
            <a:endParaRPr lang="fr-FR" dirty="0">
              <a:latin typeface="Arial" pitchFamily="34" charset="0"/>
              <a:cs typeface="Arial" pitchFamily="34" charset="0"/>
            </a:endParaRPr>
          </a:p>
        </p:txBody>
      </p:sp>
      <p:sp>
        <p:nvSpPr>
          <p:cNvPr id="3" name="Espace réservé du contenu 2"/>
          <p:cNvSpPr>
            <a:spLocks noGrp="1"/>
          </p:cNvSpPr>
          <p:nvPr>
            <p:ph idx="1"/>
          </p:nvPr>
        </p:nvSpPr>
        <p:spPr/>
        <p:txBody>
          <a:bodyPr/>
          <a:lstStyle/>
          <a:p>
            <a:r>
              <a:rPr lang="fr-FR" dirty="0" smtClean="0"/>
              <a:t> </a:t>
            </a:r>
            <a:r>
              <a:rPr lang="fr-FR" dirty="0" smtClean="0">
                <a:latin typeface="Arial" pitchFamily="34" charset="0"/>
                <a:cs typeface="Arial" pitchFamily="34" charset="0"/>
              </a:rPr>
              <a:t>Objectifs de la formation </a:t>
            </a:r>
          </a:p>
          <a:p>
            <a:r>
              <a:rPr lang="fr-FR" dirty="0" smtClean="0">
                <a:latin typeface="Arial" pitchFamily="34" charset="0"/>
                <a:cs typeface="Arial" pitchFamily="34" charset="0"/>
              </a:rPr>
              <a:t> Connaitre le prescrit</a:t>
            </a:r>
          </a:p>
          <a:p>
            <a:r>
              <a:rPr lang="fr-FR" dirty="0" smtClean="0">
                <a:latin typeface="Arial" pitchFamily="34" charset="0"/>
                <a:cs typeface="Arial" pitchFamily="34" charset="0"/>
              </a:rPr>
              <a:t> Lire le réel </a:t>
            </a:r>
          </a:p>
          <a:p>
            <a:r>
              <a:rPr lang="fr-FR" dirty="0" smtClean="0">
                <a:latin typeface="Arial" pitchFamily="34" charset="0"/>
                <a:cs typeface="Arial" pitchFamily="34" charset="0"/>
              </a:rPr>
              <a:t> Oser les outils</a:t>
            </a:r>
          </a:p>
          <a:p>
            <a:r>
              <a:rPr lang="fr-FR" dirty="0" smtClean="0">
                <a:latin typeface="Arial" pitchFamily="34" charset="0"/>
                <a:cs typeface="Arial" pitchFamily="34" charset="0"/>
              </a:rPr>
              <a:t> Pour poursuivre la réflexion</a:t>
            </a:r>
          </a:p>
        </p:txBody>
      </p:sp>
      <p:sp>
        <p:nvSpPr>
          <p:cNvPr id="4" name="Espace réservé du numéro de diapositive 3"/>
          <p:cNvSpPr>
            <a:spLocks noGrp="1"/>
          </p:cNvSpPr>
          <p:nvPr>
            <p:ph type="sldNum" sz="quarter" idx="12"/>
          </p:nvPr>
        </p:nvSpPr>
        <p:spPr/>
        <p:txBody>
          <a:bodyPr/>
          <a:lstStyle/>
          <a:p>
            <a:pPr>
              <a:defRPr lang="ko-KR"/>
            </a:pPr>
            <a:fld id="{7689D65B-B557-4199-BC6A-66D78FAB8C53}" type="slidenum">
              <a:rPr lang="fr-FR" altLang="" smtClean="0"/>
              <a:pPr>
                <a:defRPr lang="ko-KR"/>
              </a:pPr>
              <a:t>2</a:t>
            </a:fld>
            <a:endParaRPr lang="fr-FR" altLang=""/>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latin typeface="Arial" pitchFamily="34" charset="0"/>
                <a:cs typeface="Arial" pitchFamily="34" charset="0"/>
              </a:rPr>
              <a:t>Les principes de justice dans les rapports entre les parents et l’Ecole</a:t>
            </a:r>
            <a:endParaRPr lang="fr-FR" dirty="0">
              <a:latin typeface="Arial" pitchFamily="34" charset="0"/>
              <a:cs typeface="Arial" pitchFamily="34" charset="0"/>
            </a:endParaRPr>
          </a:p>
        </p:txBody>
      </p:sp>
      <p:sp>
        <p:nvSpPr>
          <p:cNvPr id="3" name="Espace réservé du contenu 2"/>
          <p:cNvSpPr>
            <a:spLocks noGrp="1"/>
          </p:cNvSpPr>
          <p:nvPr>
            <p:ph idx="1"/>
          </p:nvPr>
        </p:nvSpPr>
        <p:spPr/>
        <p:txBody>
          <a:bodyPr/>
          <a:lstStyle/>
          <a:p>
            <a:endParaRPr lang="fr-FR" dirty="0" smtClean="0"/>
          </a:p>
          <a:p>
            <a:r>
              <a:rPr lang="fr-FR" dirty="0" smtClean="0"/>
              <a:t>Document vidéo   Pierre Périer </a:t>
            </a:r>
          </a:p>
          <a:p>
            <a:r>
              <a:rPr lang="fr-FR" dirty="0" smtClean="0">
                <a:hlinkClick r:id="rId3"/>
              </a:rPr>
              <a:t>http://centre-alain-savary.ens-lyon.fr/CAS/relations-ecole-familles/recherches-et-rapports/de-quelques-principes-de-justice-dans-les-rapports-entre-les-parents-et-lecole</a:t>
            </a:r>
            <a:endParaRPr lang="fr-FR" dirty="0" smtClean="0"/>
          </a:p>
        </p:txBody>
      </p:sp>
      <p:sp>
        <p:nvSpPr>
          <p:cNvPr id="4" name="Espace réservé du numéro de diapositive 3"/>
          <p:cNvSpPr>
            <a:spLocks noGrp="1"/>
          </p:cNvSpPr>
          <p:nvPr>
            <p:ph type="sldNum" sz="quarter" idx="12"/>
          </p:nvPr>
        </p:nvSpPr>
        <p:spPr/>
        <p:txBody>
          <a:bodyPr/>
          <a:lstStyle/>
          <a:p>
            <a:pPr>
              <a:defRPr lang="ko-KR"/>
            </a:pPr>
            <a:fld id="{7689D65B-B557-4199-BC6A-66D78FAB8C53}" type="slidenum">
              <a:rPr lang="fr-FR" altLang="" smtClean="0"/>
              <a:pPr>
                <a:defRPr lang="ko-KR"/>
              </a:pPr>
              <a:t>20</a:t>
            </a:fld>
            <a:endParaRPr lang="fr-FR" altLang=""/>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8B0196B-58AA-4DCF-8F6A-9062B7B6E5C0}"/>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xmlns="" id="{5A16A926-C1C6-4B13-BB39-DDF4F9C05449}"/>
              </a:ext>
            </a:extLst>
          </p:cNvPr>
          <p:cNvSpPr>
            <a:spLocks noGrp="1"/>
          </p:cNvSpPr>
          <p:nvPr>
            <p:ph idx="1"/>
          </p:nvPr>
        </p:nvSpPr>
        <p:spPr/>
        <p:txBody>
          <a:bodyPr/>
          <a:lstStyle/>
          <a:p>
            <a:pPr algn="ctr"/>
            <a:endParaRPr lang="fr-FR" dirty="0"/>
          </a:p>
          <a:p>
            <a:pPr algn="ctr"/>
            <a:endParaRPr lang="fr-FR" dirty="0"/>
          </a:p>
          <a:p>
            <a:pPr algn="ctr"/>
            <a:endParaRPr lang="fr-FR" dirty="0"/>
          </a:p>
          <a:p>
            <a:pPr algn="ctr"/>
            <a:endParaRPr lang="fr-FR" dirty="0"/>
          </a:p>
          <a:p>
            <a:pPr algn="ctr"/>
            <a:endParaRPr lang="fr-FR"/>
          </a:p>
          <a:p>
            <a:pPr algn="ctr"/>
            <a:r>
              <a:rPr lang="fr-FR" dirty="0"/>
              <a:t>Merci de votre écoute.</a:t>
            </a:r>
          </a:p>
        </p:txBody>
      </p:sp>
      <p:sp>
        <p:nvSpPr>
          <p:cNvPr id="4" name="Espace réservé du numéro de diapositive 3"/>
          <p:cNvSpPr>
            <a:spLocks noGrp="1"/>
          </p:cNvSpPr>
          <p:nvPr>
            <p:ph type="sldNum" sz="quarter" idx="12"/>
          </p:nvPr>
        </p:nvSpPr>
        <p:spPr/>
        <p:txBody>
          <a:bodyPr/>
          <a:lstStyle/>
          <a:p>
            <a:pPr>
              <a:defRPr lang="ko-KR"/>
            </a:pPr>
            <a:fld id="{7689D65B-B557-4199-BC6A-66D78FAB8C53}" type="slidenum">
              <a:rPr lang="fr-FR" altLang="" smtClean="0"/>
              <a:pPr>
                <a:defRPr lang="ko-KR"/>
              </a:pPr>
              <a:t>21</a:t>
            </a:fld>
            <a:endParaRPr lang="fr-FR" altLang=""/>
          </a:p>
        </p:txBody>
      </p:sp>
    </p:spTree>
    <p:extLst>
      <p:ext uri="{BB962C8B-B14F-4D97-AF65-F5344CB8AC3E}">
        <p14:creationId xmlns:p14="http://schemas.microsoft.com/office/powerpoint/2010/main" xmlns="" val="1972544807"/>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latin typeface="Arial" pitchFamily="34" charset="0"/>
                <a:cs typeface="Arial" pitchFamily="34" charset="0"/>
              </a:rPr>
              <a:t>Objectifs de la formation</a:t>
            </a:r>
            <a:endParaRPr lang="fr-FR" dirty="0">
              <a:latin typeface="Arial" pitchFamily="34" charset="0"/>
              <a:cs typeface="Arial" pitchFamily="34" charset="0"/>
            </a:endParaRPr>
          </a:p>
        </p:txBody>
      </p:sp>
      <p:sp>
        <p:nvSpPr>
          <p:cNvPr id="3" name="Espace réservé du contenu 2"/>
          <p:cNvSpPr>
            <a:spLocks noGrp="1"/>
          </p:cNvSpPr>
          <p:nvPr>
            <p:ph idx="1"/>
          </p:nvPr>
        </p:nvSpPr>
        <p:spPr/>
        <p:txBody>
          <a:bodyPr/>
          <a:lstStyle/>
          <a:p>
            <a:r>
              <a:rPr lang="fr-FR" dirty="0" smtClean="0"/>
              <a:t> </a:t>
            </a:r>
            <a:r>
              <a:rPr lang="fr-FR" dirty="0" smtClean="0">
                <a:latin typeface="Arial" pitchFamily="34" charset="0"/>
                <a:cs typeface="Arial" pitchFamily="34" charset="0"/>
              </a:rPr>
              <a:t>Répondre à la demande /lien avec le projet de réseau</a:t>
            </a:r>
          </a:p>
          <a:p>
            <a:pPr>
              <a:buNone/>
            </a:pPr>
            <a:endParaRPr lang="fr-FR" dirty="0" smtClean="0">
              <a:latin typeface="Arial" pitchFamily="34" charset="0"/>
              <a:cs typeface="Arial" pitchFamily="34" charset="0"/>
            </a:endParaRPr>
          </a:p>
          <a:p>
            <a:r>
              <a:rPr lang="fr-FR" dirty="0" smtClean="0">
                <a:latin typeface="Arial" pitchFamily="34" charset="0"/>
                <a:cs typeface="Arial" pitchFamily="34" charset="0"/>
              </a:rPr>
              <a:t> Se construire une culture commune</a:t>
            </a:r>
          </a:p>
          <a:p>
            <a:pPr>
              <a:buNone/>
            </a:pPr>
            <a:endParaRPr lang="fr-FR" dirty="0" smtClean="0">
              <a:latin typeface="Arial" pitchFamily="34" charset="0"/>
              <a:cs typeface="Arial" pitchFamily="34" charset="0"/>
            </a:endParaRPr>
          </a:p>
          <a:p>
            <a:r>
              <a:rPr lang="fr-FR" dirty="0" smtClean="0">
                <a:latin typeface="Arial" pitchFamily="34" charset="0"/>
                <a:cs typeface="Arial" pitchFamily="34" charset="0"/>
              </a:rPr>
              <a:t> Modifier ses gestes professionnels</a:t>
            </a:r>
          </a:p>
          <a:p>
            <a:endParaRPr lang="fr-FR" dirty="0" smtClean="0">
              <a:latin typeface="Arial" pitchFamily="34" charset="0"/>
              <a:cs typeface="Arial" pitchFamily="34" charset="0"/>
            </a:endParaRPr>
          </a:p>
          <a:p>
            <a:r>
              <a:rPr lang="fr-FR" dirty="0" smtClean="0">
                <a:hlinkClick r:id="rId3" action="ppaction://hlinkfile"/>
              </a:rPr>
              <a:t>PROJET RESEAU </a:t>
            </a:r>
            <a:r>
              <a:rPr lang="fr-FR" dirty="0" err="1" smtClean="0">
                <a:hlinkClick r:id="rId3" action="ppaction://hlinkfile"/>
              </a:rPr>
              <a:t>Escautpont</a:t>
            </a:r>
            <a:r>
              <a:rPr lang="fr-FR" dirty="0" smtClean="0">
                <a:hlinkClick r:id="rId3" action="ppaction://hlinkfile"/>
              </a:rPr>
              <a:t> 17.03.16.</a:t>
            </a:r>
            <a:r>
              <a:rPr lang="fr-FR" dirty="0" err="1" smtClean="0">
                <a:hlinkClick r:id="rId3" action="ppaction://hlinkfile"/>
              </a:rPr>
              <a:t>pdf</a:t>
            </a:r>
            <a:endParaRPr lang="fr-FR" dirty="0"/>
          </a:p>
        </p:txBody>
      </p:sp>
      <p:sp>
        <p:nvSpPr>
          <p:cNvPr id="4" name="Espace réservé du numéro de diapositive 3"/>
          <p:cNvSpPr>
            <a:spLocks noGrp="1"/>
          </p:cNvSpPr>
          <p:nvPr>
            <p:ph type="sldNum" sz="quarter" idx="12"/>
          </p:nvPr>
        </p:nvSpPr>
        <p:spPr/>
        <p:txBody>
          <a:bodyPr/>
          <a:lstStyle/>
          <a:p>
            <a:pPr>
              <a:defRPr lang="ko-KR"/>
            </a:pPr>
            <a:fld id="{7689D65B-B557-4199-BC6A-66D78FAB8C53}" type="slidenum">
              <a:rPr lang="fr-FR" altLang="" smtClean="0"/>
              <a:pPr>
                <a:defRPr lang="ko-KR"/>
              </a:pPr>
              <a:t>3</a:t>
            </a:fld>
            <a:endParaRPr lang="fr-FR" altLang=""/>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t>
            </a:r>
            <a:endParaRPr lang="fr-FR" dirty="0"/>
          </a:p>
        </p:txBody>
      </p:sp>
      <p:sp>
        <p:nvSpPr>
          <p:cNvPr id="4" name="Espace réservé du numéro de diapositive 3"/>
          <p:cNvSpPr>
            <a:spLocks noGrp="1"/>
          </p:cNvSpPr>
          <p:nvPr>
            <p:ph type="sldNum" sz="quarter" idx="12"/>
          </p:nvPr>
        </p:nvSpPr>
        <p:spPr/>
        <p:txBody>
          <a:bodyPr/>
          <a:lstStyle/>
          <a:p>
            <a:pPr>
              <a:defRPr lang="ko-KR"/>
            </a:pPr>
            <a:fld id="{7689D65B-B557-4199-BC6A-66D78FAB8C53}" type="slidenum">
              <a:rPr lang="fr-FR" altLang="" smtClean="0"/>
              <a:pPr>
                <a:defRPr lang="ko-KR"/>
              </a:pPr>
              <a:t>4</a:t>
            </a:fld>
            <a:endParaRPr lang="fr-FR" altLang=""/>
          </a:p>
        </p:txBody>
      </p:sp>
      <p:sp>
        <p:nvSpPr>
          <p:cNvPr id="6" name="Rectangle 5"/>
          <p:cNvSpPr/>
          <p:nvPr/>
        </p:nvSpPr>
        <p:spPr>
          <a:xfrm>
            <a:off x="1415350" y="1916788"/>
            <a:ext cx="10167048" cy="2677656"/>
          </a:xfrm>
          <a:prstGeom prst="rect">
            <a:avLst/>
          </a:prstGeom>
        </p:spPr>
        <p:txBody>
          <a:bodyPr wrap="square">
            <a:spAutoFit/>
          </a:bodyPr>
          <a:lstStyle/>
          <a:p>
            <a:r>
              <a:rPr lang="fr-FR" sz="2800" dirty="0" smtClean="0">
                <a:latin typeface="Arial" pitchFamily="34" charset="0"/>
                <a:cs typeface="Arial" pitchFamily="34" charset="0"/>
              </a:rPr>
              <a:t>Travail par groupe inter degré  : </a:t>
            </a:r>
          </a:p>
          <a:p>
            <a:endParaRPr lang="fr-FR" sz="2800" dirty="0" smtClean="0">
              <a:latin typeface="Arial" pitchFamily="34" charset="0"/>
              <a:cs typeface="Arial" pitchFamily="34" charset="0"/>
            </a:endParaRPr>
          </a:p>
          <a:p>
            <a:pPr algn="ctr">
              <a:buNone/>
            </a:pPr>
            <a:r>
              <a:rPr lang="fr-FR" sz="2800" dirty="0" smtClean="0">
                <a:latin typeface="Arial" pitchFamily="34" charset="0"/>
                <a:cs typeface="Arial" pitchFamily="34" charset="0"/>
              </a:rPr>
              <a:t>La relation Ecole familles</a:t>
            </a:r>
          </a:p>
          <a:p>
            <a:pPr algn="ctr">
              <a:buFontTx/>
              <a:buChar char="-"/>
            </a:pPr>
            <a:r>
              <a:rPr lang="fr-FR" sz="2800" dirty="0" smtClean="0">
                <a:latin typeface="Arial" pitchFamily="34" charset="0"/>
                <a:cs typeface="Arial" pitchFamily="34" charset="0"/>
              </a:rPr>
              <a:t> du coté des enseignants (de l’institution)</a:t>
            </a:r>
          </a:p>
          <a:p>
            <a:pPr algn="ctr">
              <a:buFontTx/>
              <a:buChar char="-"/>
            </a:pPr>
            <a:r>
              <a:rPr lang="fr-FR" sz="2800" dirty="0" smtClean="0">
                <a:latin typeface="Arial" pitchFamily="34" charset="0"/>
                <a:cs typeface="Arial" pitchFamily="34" charset="0"/>
              </a:rPr>
              <a:t> du coté des parents</a:t>
            </a:r>
          </a:p>
          <a:p>
            <a:pPr algn="ctr"/>
            <a:r>
              <a:rPr lang="fr-FR" sz="2800" dirty="0" smtClean="0">
                <a:latin typeface="Arial" pitchFamily="34" charset="0"/>
                <a:cs typeface="Arial" pitchFamily="34" charset="0"/>
              </a:rPr>
              <a:t>- du coté des élèves</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Connaitre le prescrit</a:t>
            </a:r>
            <a:endParaRPr lang="fr-FR" dirty="0"/>
          </a:p>
        </p:txBody>
      </p:sp>
      <p:sp>
        <p:nvSpPr>
          <p:cNvPr id="3" name="Espace réservé du contenu 2"/>
          <p:cNvSpPr>
            <a:spLocks noGrp="1"/>
          </p:cNvSpPr>
          <p:nvPr>
            <p:ph idx="1"/>
          </p:nvPr>
        </p:nvSpPr>
        <p:spPr/>
        <p:txBody>
          <a:bodyPr/>
          <a:lstStyle/>
          <a:p>
            <a:endParaRPr lang="fr-FR" dirty="0" smtClean="0"/>
          </a:p>
          <a:p>
            <a:endParaRPr lang="fr-FR" dirty="0"/>
          </a:p>
        </p:txBody>
      </p:sp>
      <p:sp>
        <p:nvSpPr>
          <p:cNvPr id="4" name="Espace réservé du numéro de diapositive 3"/>
          <p:cNvSpPr>
            <a:spLocks noGrp="1"/>
          </p:cNvSpPr>
          <p:nvPr>
            <p:ph type="sldNum" sz="quarter" idx="12"/>
          </p:nvPr>
        </p:nvSpPr>
        <p:spPr/>
        <p:txBody>
          <a:bodyPr/>
          <a:lstStyle/>
          <a:p>
            <a:pPr>
              <a:defRPr lang="ko-KR"/>
            </a:pPr>
            <a:fld id="{7689D65B-B557-4199-BC6A-66D78FAB8C53}" type="slidenum">
              <a:rPr lang="fr-FR" altLang="" smtClean="0"/>
              <a:pPr>
                <a:defRPr lang="ko-KR"/>
              </a:pPr>
              <a:t>5</a:t>
            </a:fld>
            <a:endParaRPr lang="fr-FR" altLang=""/>
          </a:p>
        </p:txBody>
      </p:sp>
      <p:sp>
        <p:nvSpPr>
          <p:cNvPr id="5" name="ZoneTexte 4"/>
          <p:cNvSpPr txBox="1"/>
          <p:nvPr/>
        </p:nvSpPr>
        <p:spPr>
          <a:xfrm>
            <a:off x="263191" y="1229880"/>
            <a:ext cx="11593610" cy="6375282"/>
          </a:xfrm>
          <a:prstGeom prst="rect">
            <a:avLst/>
          </a:prstGeom>
          <a:noFill/>
        </p:spPr>
        <p:txBody>
          <a:bodyPr wrap="square" rtlCol="0">
            <a:spAutoFit/>
          </a:bodyPr>
          <a:lstStyle/>
          <a:p>
            <a:r>
              <a:rPr lang="fr-FR" sz="2000" dirty="0" smtClean="0">
                <a:latin typeface="Arial" pitchFamily="34" charset="0"/>
                <a:cs typeface="Arial" pitchFamily="34" charset="0"/>
              </a:rPr>
              <a:t>Les relations de l’Ecole avec les familles sont au cœur de la question de l’égalité des chances .</a:t>
            </a:r>
          </a:p>
          <a:p>
            <a:r>
              <a:rPr lang="fr-FR" sz="2000" dirty="0" smtClean="0">
                <a:latin typeface="Arial" pitchFamily="34" charset="0"/>
                <a:cs typeface="Arial" pitchFamily="34" charset="0"/>
              </a:rPr>
              <a:t> </a:t>
            </a:r>
          </a:p>
          <a:p>
            <a:pPr algn="just"/>
            <a:r>
              <a:rPr lang="fr-FR" sz="2000" dirty="0" smtClean="0">
                <a:latin typeface="Arial" pitchFamily="34" charset="0"/>
                <a:cs typeface="Arial" pitchFamily="34" charset="0"/>
              </a:rPr>
              <a:t>La relation de l’Ecole avec les parents est empreinte d’histoire. Longtemps exclus , ces derniers ont  vu leur place reconnue seulement au milieu du XX siècle.</a:t>
            </a:r>
          </a:p>
          <a:p>
            <a:pPr algn="just"/>
            <a:r>
              <a:rPr lang="fr-FR" sz="2000" dirty="0" smtClean="0">
                <a:latin typeface="Arial" pitchFamily="34" charset="0"/>
                <a:cs typeface="Arial" pitchFamily="34" charset="0"/>
              </a:rPr>
              <a:t>Liée dès son origine à la République, l’École avait pour mission de former des citoyens. Dans une    France à forte dominante rurale, faiblement scolarisée et où la langue française était loin d’être          majoritaire, l’ambition d’instruire les enfants à cette fin supposait de les séparer et de les protéger des "mauvaises influences" et des "ingérences" des pouvoirs locaux, des prélats, des patrons et du milieu familial .</a:t>
            </a:r>
          </a:p>
          <a:p>
            <a:pPr algn="just"/>
            <a:endParaRPr lang="fr-FR" sz="2000" dirty="0" smtClean="0">
              <a:latin typeface="Arial" pitchFamily="34" charset="0"/>
              <a:cs typeface="Arial" pitchFamily="34" charset="0"/>
            </a:endParaRPr>
          </a:p>
          <a:p>
            <a:pPr algn="just"/>
            <a:r>
              <a:rPr lang="fr-FR" sz="2000" dirty="0" smtClean="0">
                <a:latin typeface="Arial" pitchFamily="34" charset="0"/>
                <a:cs typeface="Arial" pitchFamily="34" charset="0"/>
              </a:rPr>
              <a:t>C’est seulement à partir du XXe siècle que les parents vont acquérir une reconnaissance et obtenir   des droits qui vont leur permettre de siéger dans les différentes instances et commissions créées au sein des écoles et des établissements scolaires. En 1968, ils entrent au conseil d’administration et au conseil de classe pour les collèges et les lycées ; en 1977, ils siègent au conseil d’école. Ainsi, la      place reconnue des parents par l’École se produit en même temps que se développe la massification scolaire lors de la mise en place progressive du collège unique.</a:t>
            </a:r>
          </a:p>
          <a:p>
            <a:endParaRPr lang="fr-FR" sz="2000" dirty="0" smtClean="0">
              <a:latin typeface="Arial" pitchFamily="34" charset="0"/>
              <a:cs typeface="Arial" pitchFamily="34" charset="0"/>
            </a:endParaRPr>
          </a:p>
          <a:p>
            <a:endParaRPr lang="fr-FR" sz="2000" dirty="0" smtClean="0">
              <a:latin typeface="Arial" pitchFamily="34" charset="0"/>
              <a:cs typeface="Arial" pitchFamily="34" charset="0"/>
            </a:endParaRPr>
          </a:p>
          <a:p>
            <a:endParaRPr lang="fr-FR" sz="2000" dirty="0" smtClean="0">
              <a:latin typeface="Arial" pitchFamily="34" charset="0"/>
              <a:cs typeface="Arial" pitchFamily="34" charset="0"/>
            </a:endParaRPr>
          </a:p>
          <a:p>
            <a:endParaRPr lang="fr-FR" sz="2000" dirty="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dirty="0" smtClean="0">
                <a:latin typeface="Arial" pitchFamily="34" charset="0"/>
                <a:cs typeface="Arial" pitchFamily="34" charset="0"/>
              </a:rPr>
              <a:t>Connaitre le prescrit: les textes réglementaires</a:t>
            </a:r>
            <a:endParaRPr lang="fr-FR" sz="4000" dirty="0">
              <a:latin typeface="Arial" pitchFamily="34" charset="0"/>
              <a:cs typeface="Arial" pitchFamily="34" charset="0"/>
            </a:endParaRPr>
          </a:p>
        </p:txBody>
      </p:sp>
      <p:sp>
        <p:nvSpPr>
          <p:cNvPr id="3" name="Espace réservé du contenu 2"/>
          <p:cNvSpPr>
            <a:spLocks noGrp="1"/>
          </p:cNvSpPr>
          <p:nvPr>
            <p:ph idx="1"/>
          </p:nvPr>
        </p:nvSpPr>
        <p:spPr>
          <a:xfrm>
            <a:off x="609599" y="1229879"/>
            <a:ext cx="10972799" cy="5126469"/>
          </a:xfrm>
        </p:spPr>
        <p:txBody>
          <a:bodyPr>
            <a:normAutofit/>
          </a:bodyPr>
          <a:lstStyle/>
          <a:p>
            <a:pPr algn="just"/>
            <a:r>
              <a:rPr lang="fr-FR" sz="2600" dirty="0" smtClean="0">
                <a:latin typeface="Arial" pitchFamily="34" charset="0"/>
                <a:cs typeface="Arial" pitchFamily="34" charset="0"/>
              </a:rPr>
              <a:t>Deux lois récentes rappellent la nécessité d’associer les parents au fonctionnement de l’École et d’en faire des partenaires à part entière de la communauté éducative. Il s’agit de </a:t>
            </a:r>
            <a:r>
              <a:rPr lang="fr-FR" sz="2600" b="1" dirty="0" smtClean="0">
                <a:latin typeface="Arial" pitchFamily="34" charset="0"/>
                <a:cs typeface="Arial" pitchFamily="34" charset="0"/>
              </a:rPr>
              <a:t>la loi d’orientation sur l’éducation du 10 juillet 1989 </a:t>
            </a:r>
            <a:r>
              <a:rPr lang="fr-FR" sz="2600" dirty="0" smtClean="0">
                <a:latin typeface="Arial" pitchFamily="34" charset="0"/>
                <a:cs typeface="Arial" pitchFamily="34" charset="0"/>
              </a:rPr>
              <a:t>et de celle </a:t>
            </a:r>
            <a:r>
              <a:rPr lang="fr-FR" sz="2600" b="1" dirty="0" smtClean="0">
                <a:latin typeface="Arial" pitchFamily="34" charset="0"/>
                <a:cs typeface="Arial" pitchFamily="34" charset="0"/>
              </a:rPr>
              <a:t>d’orientation et de programmation pour la refondation de l’École de la République du 8 juillet 2013</a:t>
            </a:r>
            <a:r>
              <a:rPr lang="fr-FR" sz="2600" dirty="0" smtClean="0">
                <a:latin typeface="Arial" pitchFamily="34" charset="0"/>
                <a:cs typeface="Arial" pitchFamily="34" charset="0"/>
              </a:rPr>
              <a:t>. Cette dernière entend même renforcer la coopération entre les parents et l’École. L’article L.111-1 dans sa nouvelle rédaction précise ainsi : " </a:t>
            </a:r>
            <a:r>
              <a:rPr lang="fr-FR" sz="2600" dirty="0" smtClean="0">
                <a:solidFill>
                  <a:srgbClr val="FF0000"/>
                </a:solidFill>
                <a:latin typeface="Arial" pitchFamily="34" charset="0"/>
                <a:cs typeface="Arial" pitchFamily="34" charset="0"/>
              </a:rPr>
              <a:t>L’école se construit avec la participation des parents, quelle que soit leur origine sociale » </a:t>
            </a:r>
            <a:r>
              <a:rPr lang="fr-FR" sz="2600" dirty="0" smtClean="0">
                <a:latin typeface="Arial" pitchFamily="34" charset="0"/>
                <a:cs typeface="Arial" pitchFamily="34" charset="0"/>
              </a:rPr>
              <a:t>. C’est aussi dans cet esprit que se comprend la circulaire interministérielle du 15 octobre 2013 relative au  renforcement de la coopération entre les parents et l’école dans les </a:t>
            </a:r>
            <a:r>
              <a:rPr lang="fr-FR" sz="2600" dirty="0" err="1" smtClean="0">
                <a:latin typeface="Arial" pitchFamily="34" charset="0"/>
                <a:cs typeface="Arial" pitchFamily="34" charset="0"/>
              </a:rPr>
              <a:t>territoires.</a:t>
            </a:r>
            <a:r>
              <a:rPr lang="fr-FR" sz="2600" dirty="0" err="1" smtClean="0">
                <a:latin typeface="Arial" pitchFamily="34" charset="0"/>
                <a:cs typeface="Arial" pitchFamily="34" charset="0"/>
                <a:hlinkClick r:id="rId3" action="ppaction://hlinkfile"/>
              </a:rPr>
              <a:t>relations</a:t>
            </a:r>
            <a:r>
              <a:rPr lang="fr-FR" sz="2600" dirty="0" smtClean="0">
                <a:latin typeface="Arial" pitchFamily="34" charset="0"/>
                <a:cs typeface="Arial" pitchFamily="34" charset="0"/>
                <a:hlinkClick r:id="rId3" action="ppaction://hlinkfile"/>
              </a:rPr>
              <a:t> Ecole - Parents circulaire 15 octobre 2013.pdf</a:t>
            </a:r>
            <a:endParaRPr lang="fr-FR" sz="2600" dirty="0" smtClean="0">
              <a:latin typeface="Arial" pitchFamily="34" charset="0"/>
              <a:cs typeface="Arial" pitchFamily="34" charset="0"/>
            </a:endParaRPr>
          </a:p>
          <a:p>
            <a:endParaRPr lang="fr-FR" sz="3200" dirty="0" smtClean="0">
              <a:latin typeface="Arial" pitchFamily="34" charset="0"/>
              <a:cs typeface="Arial" pitchFamily="34" charset="0"/>
            </a:endParaRPr>
          </a:p>
          <a:p>
            <a:endParaRPr lang="fr-FR" sz="3200" dirty="0" smtClean="0">
              <a:latin typeface="Arial" pitchFamily="34" charset="0"/>
              <a:cs typeface="Arial" pitchFamily="34" charset="0"/>
            </a:endParaRPr>
          </a:p>
          <a:p>
            <a:endParaRPr lang="fr-FR" dirty="0"/>
          </a:p>
        </p:txBody>
      </p:sp>
      <p:sp>
        <p:nvSpPr>
          <p:cNvPr id="4" name="Espace réservé du numéro de diapositive 3"/>
          <p:cNvSpPr>
            <a:spLocks noGrp="1"/>
          </p:cNvSpPr>
          <p:nvPr>
            <p:ph type="sldNum" sz="quarter" idx="12"/>
          </p:nvPr>
        </p:nvSpPr>
        <p:spPr/>
        <p:txBody>
          <a:bodyPr/>
          <a:lstStyle/>
          <a:p>
            <a:pPr>
              <a:defRPr lang="ko-KR"/>
            </a:pPr>
            <a:fld id="{7689D65B-B557-4199-BC6A-66D78FAB8C53}" type="slidenum">
              <a:rPr lang="fr-FR" altLang="" smtClean="0"/>
              <a:pPr>
                <a:defRPr lang="ko-KR"/>
              </a:pPr>
              <a:t>6</a:t>
            </a:fld>
            <a:endParaRPr lang="fr-FR" altLang=""/>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dirty="0" smtClean="0">
                <a:latin typeface="Arial" pitchFamily="34" charset="0"/>
                <a:cs typeface="Arial" pitchFamily="34" charset="0"/>
              </a:rPr>
              <a:t>Connaitre le prescrit: les textes réglementaires</a:t>
            </a:r>
            <a:endParaRPr lang="fr-FR" sz="4000" dirty="0">
              <a:latin typeface="Arial" pitchFamily="34" charset="0"/>
              <a:cs typeface="Arial" pitchFamily="34" charset="0"/>
            </a:endParaRPr>
          </a:p>
        </p:txBody>
      </p:sp>
      <p:sp>
        <p:nvSpPr>
          <p:cNvPr id="3" name="Espace réservé du contenu 2"/>
          <p:cNvSpPr>
            <a:spLocks noGrp="1"/>
          </p:cNvSpPr>
          <p:nvPr>
            <p:ph idx="1"/>
          </p:nvPr>
        </p:nvSpPr>
        <p:spPr>
          <a:xfrm>
            <a:off x="609599" y="1229879"/>
            <a:ext cx="10972799" cy="5126469"/>
          </a:xfrm>
        </p:spPr>
        <p:txBody>
          <a:bodyPr>
            <a:normAutofit/>
          </a:bodyPr>
          <a:lstStyle/>
          <a:p>
            <a:r>
              <a:rPr lang="fr-FR" sz="2800" dirty="0" smtClean="0">
                <a:latin typeface="Arial" pitchFamily="34" charset="0"/>
                <a:cs typeface="Arial" pitchFamily="34" charset="0"/>
              </a:rPr>
              <a:t>S’agissant des relations Ecole-Familles, enseignant(s)-parent (s), la loi de refondation de l’école de 2013 institue ces relations en tant que gestes professionnels pour les cadres de l’Ecole.</a:t>
            </a:r>
          </a:p>
          <a:p>
            <a:pPr>
              <a:buNone/>
            </a:pPr>
            <a:endParaRPr lang="fr-FR" sz="2800" dirty="0" smtClean="0">
              <a:latin typeface="Arial" pitchFamily="34" charset="0"/>
              <a:cs typeface="Arial" pitchFamily="34" charset="0"/>
            </a:endParaRPr>
          </a:p>
          <a:p>
            <a:r>
              <a:rPr lang="fr-FR" sz="2800" dirty="0" smtClean="0">
                <a:latin typeface="Arial" pitchFamily="34" charset="0"/>
                <a:cs typeface="Arial" pitchFamily="34" charset="0"/>
              </a:rPr>
              <a:t>Le référentiel de l’éducation prioritaire l’inscrit en troisième priorité « coopérer utilement avec les parents »; il propose des orientations et  suggère des dispositifs.</a:t>
            </a:r>
          </a:p>
          <a:p>
            <a:pPr>
              <a:buNone/>
            </a:pPr>
            <a:endParaRPr lang="fr-FR" sz="3200" dirty="0" smtClean="0">
              <a:latin typeface="Arial" pitchFamily="34" charset="0"/>
              <a:cs typeface="Arial" pitchFamily="34" charset="0"/>
            </a:endParaRPr>
          </a:p>
          <a:p>
            <a:endParaRPr lang="fr-FR" sz="3200" dirty="0" smtClean="0">
              <a:latin typeface="Arial" pitchFamily="34" charset="0"/>
              <a:cs typeface="Arial" pitchFamily="34" charset="0"/>
            </a:endParaRPr>
          </a:p>
          <a:p>
            <a:endParaRPr lang="fr-FR" dirty="0"/>
          </a:p>
        </p:txBody>
      </p:sp>
      <p:sp>
        <p:nvSpPr>
          <p:cNvPr id="4" name="Espace réservé du numéro de diapositive 3"/>
          <p:cNvSpPr>
            <a:spLocks noGrp="1"/>
          </p:cNvSpPr>
          <p:nvPr>
            <p:ph type="sldNum" sz="quarter" idx="12"/>
          </p:nvPr>
        </p:nvSpPr>
        <p:spPr/>
        <p:txBody>
          <a:bodyPr/>
          <a:lstStyle/>
          <a:p>
            <a:pPr>
              <a:defRPr lang="ko-KR"/>
            </a:pPr>
            <a:fld id="{7689D65B-B557-4199-BC6A-66D78FAB8C53}" type="slidenum">
              <a:rPr lang="fr-FR" altLang="" smtClean="0"/>
              <a:pPr>
                <a:defRPr lang="ko-KR"/>
              </a:pPr>
              <a:t>7</a:t>
            </a:fld>
            <a:endParaRPr lang="fr-FR" altLang=""/>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pPr algn="ctr"/>
            <a:r>
              <a:rPr lang="fr-FR" dirty="0">
                <a:latin typeface="Arial" pitchFamily="34" charset="0"/>
                <a:cs typeface="Arial" pitchFamily="34" charset="0"/>
              </a:rPr>
              <a:t>C</a:t>
            </a:r>
            <a:r>
              <a:rPr lang="fr-FR" dirty="0" smtClean="0">
                <a:latin typeface="Arial" pitchFamily="34" charset="0"/>
                <a:cs typeface="Arial" pitchFamily="34" charset="0"/>
              </a:rPr>
              <a:t>onnaitre </a:t>
            </a:r>
            <a:r>
              <a:rPr lang="fr-FR" dirty="0">
                <a:latin typeface="Arial" pitchFamily="34" charset="0"/>
                <a:cs typeface="Arial" pitchFamily="34" charset="0"/>
              </a:rPr>
              <a:t>le prescrit </a:t>
            </a:r>
          </a:p>
        </p:txBody>
      </p:sp>
      <p:pic>
        <p:nvPicPr>
          <p:cNvPr id="7" name="Image 6" descr="Capture d’écran 2016-12-09 à 09.37.01.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295468" y="1412776"/>
            <a:ext cx="9276289" cy="4824536"/>
          </a:xfrm>
          <a:prstGeom prst="rect">
            <a:avLst/>
          </a:prstGeom>
        </p:spPr>
      </p:pic>
    </p:spTree>
    <p:extLst>
      <p:ext uri="{BB962C8B-B14F-4D97-AF65-F5344CB8AC3E}">
        <p14:creationId xmlns:p14="http://schemas.microsoft.com/office/powerpoint/2010/main" xmlns="" val="13060233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01E4846-8246-4635-9C31-95AAC71C63F1}"/>
              </a:ext>
            </a:extLst>
          </p:cNvPr>
          <p:cNvSpPr>
            <a:spLocks noGrp="1"/>
          </p:cNvSpPr>
          <p:nvPr>
            <p:ph type="title"/>
          </p:nvPr>
        </p:nvSpPr>
        <p:spPr/>
        <p:txBody>
          <a:bodyPr>
            <a:normAutofit fontScale="90000"/>
          </a:bodyPr>
          <a:lstStyle/>
          <a:p>
            <a:pPr algn="ctr"/>
            <a:r>
              <a:rPr lang="fr-FR" dirty="0" smtClean="0">
                <a:latin typeface="Arial" pitchFamily="34" charset="0"/>
                <a:cs typeface="Arial" pitchFamily="34" charset="0"/>
              </a:rPr>
              <a:t>Connaitre le prescrit: les trois priorités départementales.</a:t>
            </a:r>
            <a:endParaRPr lang="fr-FR" dirty="0">
              <a:latin typeface="Arial" pitchFamily="34" charset="0"/>
              <a:cs typeface="Arial" pitchFamily="34" charset="0"/>
            </a:endParaRPr>
          </a:p>
        </p:txBody>
      </p:sp>
      <p:sp>
        <p:nvSpPr>
          <p:cNvPr id="3" name="Espace réservé du contenu 2">
            <a:extLst>
              <a:ext uri="{FF2B5EF4-FFF2-40B4-BE49-F238E27FC236}">
                <a16:creationId xmlns:a16="http://schemas.microsoft.com/office/drawing/2014/main" xmlns="" id="{C274079A-4AE8-4667-8E36-9798DF4C3AD6}"/>
              </a:ext>
            </a:extLst>
          </p:cNvPr>
          <p:cNvSpPr>
            <a:spLocks noGrp="1"/>
          </p:cNvSpPr>
          <p:nvPr>
            <p:ph idx="1"/>
          </p:nvPr>
        </p:nvSpPr>
        <p:spPr>
          <a:xfrm>
            <a:off x="609599" y="1628750"/>
            <a:ext cx="10972799" cy="4768864"/>
          </a:xfrm>
        </p:spPr>
        <p:txBody>
          <a:bodyPr>
            <a:normAutofit fontScale="77500" lnSpcReduction="20000"/>
          </a:bodyPr>
          <a:lstStyle/>
          <a:p>
            <a:pPr algn="just">
              <a:buNone/>
            </a:pPr>
            <a:r>
              <a:rPr lang="fr-FR" dirty="0" smtClean="0"/>
              <a:t> </a:t>
            </a:r>
            <a:r>
              <a:rPr lang="fr-FR" sz="2900" dirty="0">
                <a:latin typeface="Arial" pitchFamily="34" charset="0"/>
                <a:cs typeface="Arial" pitchFamily="34" charset="0"/>
              </a:rPr>
              <a:t>E</a:t>
            </a:r>
            <a:r>
              <a:rPr lang="fr-FR" sz="2900" dirty="0" smtClean="0">
                <a:latin typeface="Arial" pitchFamily="34" charset="0"/>
                <a:cs typeface="Arial" pitchFamily="34" charset="0"/>
              </a:rPr>
              <a:t>n </a:t>
            </a:r>
            <a:r>
              <a:rPr lang="fr-FR" sz="2900" dirty="0">
                <a:latin typeface="Arial" pitchFamily="34" charset="0"/>
                <a:cs typeface="Arial" pitchFamily="34" charset="0"/>
              </a:rPr>
              <a:t>appui sur l’axe fondamental qu’est la transmission et le respect des valeurs de la République:</a:t>
            </a:r>
          </a:p>
          <a:p>
            <a:pPr algn="just"/>
            <a:endParaRPr lang="fr-FR" sz="2900" dirty="0">
              <a:latin typeface="Arial" pitchFamily="34" charset="0"/>
              <a:cs typeface="Arial" pitchFamily="34" charset="0"/>
            </a:endParaRPr>
          </a:p>
          <a:p>
            <a:pPr marL="0" indent="0" algn="just">
              <a:buNone/>
            </a:pPr>
            <a:r>
              <a:rPr lang="fr-FR" sz="2900" dirty="0">
                <a:latin typeface="Arial" pitchFamily="34" charset="0"/>
                <a:cs typeface="Arial" pitchFamily="34" charset="0"/>
              </a:rPr>
              <a:t>-renforcer la lutte contre les inégalités: c’est lutter contre le déterminisme social en territorialisant l’action, en personnalisant les réponses pédagogiques notamment auprès des élèves les plus fragiles et en </a:t>
            </a:r>
            <a:r>
              <a:rPr lang="fr-FR" sz="2900" dirty="0">
                <a:solidFill>
                  <a:schemeClr val="tx1"/>
                </a:solidFill>
                <a:latin typeface="Arial" pitchFamily="34" charset="0"/>
                <a:cs typeface="Arial" pitchFamily="34" charset="0"/>
              </a:rPr>
              <a:t>encourageant la persévérance scolaire.</a:t>
            </a:r>
          </a:p>
          <a:p>
            <a:pPr marL="0" indent="0" algn="just">
              <a:buNone/>
            </a:pPr>
            <a:endParaRPr lang="fr-FR" sz="2900" dirty="0">
              <a:solidFill>
                <a:schemeClr val="tx1"/>
              </a:solidFill>
              <a:latin typeface="Arial" pitchFamily="34" charset="0"/>
              <a:cs typeface="Arial" pitchFamily="34" charset="0"/>
            </a:endParaRPr>
          </a:p>
          <a:p>
            <a:pPr marL="0" indent="0" algn="just">
              <a:buNone/>
            </a:pPr>
            <a:r>
              <a:rPr lang="fr-FR" sz="2900" dirty="0">
                <a:solidFill>
                  <a:schemeClr val="tx1"/>
                </a:solidFill>
                <a:latin typeface="Arial" pitchFamily="34" charset="0"/>
                <a:cs typeface="Arial" pitchFamily="34" charset="0"/>
              </a:rPr>
              <a:t>-renforcer l’excellence académique et sécuriser le parcours de chacun: c’est améliorer la performance scolaire en sécurisant le parcours des élèves ainsi que leurs conditions de vie tout en travaillant à l’amélioration des résultats aux évaluations et examens.</a:t>
            </a:r>
          </a:p>
          <a:p>
            <a:pPr marL="0" indent="0" algn="just">
              <a:buNone/>
            </a:pPr>
            <a:endParaRPr lang="fr-FR" sz="2900" dirty="0">
              <a:solidFill>
                <a:schemeClr val="tx1"/>
              </a:solidFill>
              <a:latin typeface="Arial" pitchFamily="34" charset="0"/>
              <a:cs typeface="Arial" pitchFamily="34" charset="0"/>
            </a:endParaRPr>
          </a:p>
          <a:p>
            <a:pPr marL="0" indent="0" algn="just">
              <a:buNone/>
            </a:pPr>
            <a:r>
              <a:rPr lang="fr-FR" sz="2900" dirty="0">
                <a:solidFill>
                  <a:schemeClr val="tx1"/>
                </a:solidFill>
                <a:latin typeface="Arial" pitchFamily="34" charset="0"/>
                <a:cs typeface="Arial" pitchFamily="34" charset="0"/>
              </a:rPr>
              <a:t>-renforcer l’accompagnement et l’autonomie des acteurs: c’est développer la confiance en favorisant l’autonomie et la prise d’initiatives en territoire, en développant la formation de proximité et en ouvrant l’Ecole à ses </a:t>
            </a:r>
            <a:r>
              <a:rPr lang="fr-FR" sz="2900" dirty="0" err="1" smtClean="0">
                <a:solidFill>
                  <a:schemeClr val="tx1"/>
                </a:solidFill>
                <a:latin typeface="Arial" pitchFamily="34" charset="0"/>
                <a:cs typeface="Arial" pitchFamily="34" charset="0"/>
              </a:rPr>
              <a:t>partenaires.</a:t>
            </a:r>
            <a:r>
              <a:rPr lang="fr-FR" sz="2900" dirty="0" err="1" smtClean="0">
                <a:solidFill>
                  <a:schemeClr val="tx1"/>
                </a:solidFill>
                <a:latin typeface="Arial" pitchFamily="34" charset="0"/>
                <a:cs typeface="Arial" pitchFamily="34" charset="0"/>
                <a:hlinkClick r:id="rId3" action="ppaction://hlinkfile"/>
              </a:rPr>
              <a:t>ressources</a:t>
            </a:r>
            <a:r>
              <a:rPr lang="fr-FR" sz="2900" dirty="0" smtClean="0">
                <a:solidFill>
                  <a:schemeClr val="tx1"/>
                </a:solidFill>
                <a:latin typeface="Arial" pitchFamily="34" charset="0"/>
                <a:cs typeface="Arial" pitchFamily="34" charset="0"/>
                <a:hlinkClick r:id="rId3" action="ppaction://hlinkfile"/>
              </a:rPr>
              <a:t> </a:t>
            </a:r>
            <a:r>
              <a:rPr lang="fr-FR" sz="2900" dirty="0" err="1" smtClean="0">
                <a:solidFill>
                  <a:schemeClr val="tx1"/>
                </a:solidFill>
                <a:latin typeface="Arial" pitchFamily="34" charset="0"/>
                <a:cs typeface="Arial" pitchFamily="34" charset="0"/>
                <a:hlinkClick r:id="rId3" action="ppaction://hlinkfile"/>
              </a:rPr>
              <a:t>utilisées\Document</a:t>
            </a:r>
            <a:r>
              <a:rPr lang="fr-FR" sz="2900" dirty="0" smtClean="0">
                <a:solidFill>
                  <a:schemeClr val="tx1"/>
                </a:solidFill>
                <a:latin typeface="Arial" pitchFamily="34" charset="0"/>
                <a:cs typeface="Arial" pitchFamily="34" charset="0"/>
                <a:hlinkClick r:id="rId3" action="ppaction://hlinkfile"/>
              </a:rPr>
              <a:t> d'aide au diagnostic et à la rédaction du projet d'école.pdf</a:t>
            </a:r>
            <a:endParaRPr lang="fr-FR" sz="2900" dirty="0" smtClean="0">
              <a:solidFill>
                <a:schemeClr val="tx1"/>
              </a:solidFill>
              <a:latin typeface="Arial" pitchFamily="34" charset="0"/>
              <a:cs typeface="Arial" pitchFamily="34" charset="0"/>
            </a:endParaRPr>
          </a:p>
        </p:txBody>
      </p:sp>
      <p:sp>
        <p:nvSpPr>
          <p:cNvPr id="4" name="Espace réservé du numéro de diapositive 3"/>
          <p:cNvSpPr>
            <a:spLocks noGrp="1"/>
          </p:cNvSpPr>
          <p:nvPr>
            <p:ph type="sldNum" sz="quarter" idx="12"/>
          </p:nvPr>
        </p:nvSpPr>
        <p:spPr/>
        <p:txBody>
          <a:bodyPr/>
          <a:lstStyle/>
          <a:p>
            <a:pPr>
              <a:defRPr lang="ko-KR"/>
            </a:pPr>
            <a:fld id="{7689D65B-B557-4199-BC6A-66D78FAB8C53}" type="slidenum">
              <a:rPr lang="fr-FR" altLang="" smtClean="0"/>
              <a:pPr>
                <a:defRPr lang="ko-KR"/>
              </a:pPr>
              <a:t>9</a:t>
            </a:fld>
            <a:endParaRPr lang="fr-FR" altLang=""/>
          </a:p>
        </p:txBody>
      </p:sp>
    </p:spTree>
    <p:extLst>
      <p:ext uri="{BB962C8B-B14F-4D97-AF65-F5344CB8AC3E}">
        <p14:creationId xmlns:p14="http://schemas.microsoft.com/office/powerpoint/2010/main" xmlns="" val="2381449355"/>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Rise">
  <a:themeElements>
    <a:clrScheme name="Rise">
      <a:dk1>
        <a:srgbClr val="000000"/>
      </a:dk1>
      <a:lt1>
        <a:srgbClr val="FFFFFF"/>
      </a:lt1>
      <a:dk2>
        <a:srgbClr val="031F57"/>
      </a:dk2>
      <a:lt2>
        <a:srgbClr val="D7F5FF"/>
      </a:lt2>
      <a:accent1>
        <a:srgbClr val="063879"/>
      </a:accent1>
      <a:accent2>
        <a:srgbClr val="5B9EF7"/>
      </a:accent2>
      <a:accent3>
        <a:srgbClr val="008DBB"/>
      </a:accent3>
      <a:accent4>
        <a:srgbClr val="37CFFF"/>
      </a:accent4>
      <a:accent5>
        <a:srgbClr val="CBD2D7"/>
      </a:accent5>
      <a:accent6>
        <a:srgbClr val="5C6E7A"/>
      </a:accent6>
      <a:hlink>
        <a:srgbClr val="28D3EA"/>
      </a:hlink>
      <a:folHlink>
        <a:srgbClr val="0033CC"/>
      </a:folHlink>
    </a:clrScheme>
    <a:fontScheme name="상승">
      <a:majorFont>
        <a:latin typeface="Tahoma"/>
        <a:ea typeface="한컴 윤고딕 240"/>
        <a:cs typeface="함초롬돋움"/>
      </a:majorFont>
      <a:minorFont>
        <a:latin typeface="Tahoma"/>
        <a:ea typeface="함초롬돋움"/>
        <a:cs typeface="함초롬돋움"/>
      </a:minorFont>
    </a:fontScheme>
    <a:fmtScheme name="상승">
      <a:fillStyleLst>
        <a:gradFill rotWithShape="1">
          <a:gsLst>
            <a:gs pos="0">
              <a:schemeClr val="phClr"/>
            </a:gs>
            <a:gs pos="100000">
              <a:schemeClr val="phClr">
                <a:tint val="100000"/>
              </a:schemeClr>
            </a:gs>
          </a:gsLst>
          <a:lin ang="5400000" scaled="0"/>
        </a:gradFill>
        <a:gradFill rotWithShape="1">
          <a:gsLst>
            <a:gs pos="0">
              <a:schemeClr val="phClr">
                <a:tint val="60000"/>
                <a:satMod val="300000"/>
              </a:schemeClr>
            </a:gs>
            <a:gs pos="35000">
              <a:schemeClr val="phClr">
                <a:tint val="40000"/>
                <a:satMod val="300000"/>
              </a:schemeClr>
            </a:gs>
            <a:gs pos="100000">
              <a:schemeClr val="phClr">
                <a:tint val="15000"/>
                <a:satMod val="350000"/>
              </a:schemeClr>
            </a:gs>
          </a:gsLst>
          <a:path path="circle">
            <a:fillToRect l="100000" t="100000" r="100000" b="100000"/>
          </a:path>
        </a:gradFill>
        <a:gradFill rotWithShape="1">
          <a:gsLst>
            <a:gs pos="0">
              <a:schemeClr val="phClr">
                <a:shade val="51000"/>
                <a:satMod val="130000"/>
              </a:schemeClr>
            </a:gs>
            <a:gs pos="80000">
              <a:schemeClr val="phClr">
                <a:shade val="93000"/>
                <a:satMod val="130000"/>
              </a:schemeClr>
            </a:gs>
            <a:gs pos="100000">
              <a:schemeClr val="phClr">
                <a:tint val="100000"/>
                <a:shade val="90000"/>
                <a:satMod val="160000"/>
              </a:schemeClr>
            </a:gs>
          </a:gsLst>
          <a:lin ang="16200000" scaled="0"/>
        </a:gradFill>
      </a:fillStyleLst>
      <a:lnStyleLst>
        <a:ln w="15875" cap="sq" cmpd="dbl" algn="ctr">
          <a:solidFill>
            <a:schemeClr val="phClr">
              <a:shade val="95000"/>
              <a:satMod val="105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reflection blurRad="12700" stA="26000" endPos="28000" dist="38100" dir="5400000" sy="-100000" rotWithShape="0"/>
          </a:effectLst>
        </a:effectStyle>
        <a:effectStyle>
          <a:effectLst>
            <a:innerShdw blurRad="50800" dist="25400" dir="13500000">
              <a:srgbClr val="000000">
                <a:alpha val="75000"/>
              </a:srgbClr>
            </a:innerShdw>
          </a:effectLst>
        </a:effectStyle>
      </a:effectStyleLst>
      <a:bgFillStyleLst>
        <a:solidFill>
          <a:schemeClr val="phClr"/>
        </a:solidFill>
        <a:gradFill>
          <a:gsLst>
            <a:gs pos="0">
              <a:schemeClr val="phClr">
                <a:tint val="70000"/>
                <a:shade val="90000"/>
                <a:satMod val="100000"/>
              </a:schemeClr>
            </a:gs>
            <a:gs pos="60000">
              <a:schemeClr val="phClr">
                <a:tint val="90000"/>
                <a:shade val="80000"/>
                <a:satMod val="100000"/>
              </a:schemeClr>
            </a:gs>
            <a:gs pos="100000">
              <a:schemeClr val="phClr">
                <a:tint val="100000"/>
                <a:shade val="80000"/>
                <a:alpha val="100000"/>
                <a:satMod val="100000"/>
              </a:schemeClr>
            </a:gs>
          </a:gsLst>
          <a:path path="circle">
            <a:fillToRect l="50000" t="50000" r="50000" b="50000"/>
          </a:path>
        </a:gradFill>
        <a:gradFill rotWithShape="1">
          <a:gsLst>
            <a:gs pos="0">
              <a:schemeClr val="phClr">
                <a:tint val="100000"/>
              </a:schemeClr>
            </a:gs>
            <a:gs pos="45000">
              <a:schemeClr val="phClr">
                <a:tint val="80000"/>
                <a:shade val="80000"/>
                <a:alpha val="100000"/>
                <a:hueMod val="100000"/>
                <a:satMod val="100000"/>
              </a:schemeClr>
            </a:gs>
            <a:gs pos="100000">
              <a:schemeClr val="phClr">
                <a:tint val="100000"/>
                <a:shade val="80000"/>
                <a:alpha val="100000"/>
                <a:hueMod val="100000"/>
                <a:satMod val="100000"/>
                <a:lumMod val="100000"/>
              </a:schemeClr>
            </a:gs>
          </a:gsLst>
          <a:lin ang="2820000" scaled="0"/>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728</TotalTime>
  <Words>2723</Words>
  <Application>Microsoft Office PowerPoint</Application>
  <PresentationFormat>Personnalisé</PresentationFormat>
  <Paragraphs>230</Paragraphs>
  <Slides>21</Slides>
  <Notes>19</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Rise</vt:lpstr>
      <vt:lpstr>Relations Ecole - familles</vt:lpstr>
      <vt:lpstr>Plan de l’intervention</vt:lpstr>
      <vt:lpstr>Objectifs de la formation</vt:lpstr>
      <vt:lpstr> </vt:lpstr>
      <vt:lpstr>Connaitre le prescrit</vt:lpstr>
      <vt:lpstr>Connaitre le prescrit: les textes réglementaires</vt:lpstr>
      <vt:lpstr>Connaitre le prescrit: les textes réglementaires</vt:lpstr>
      <vt:lpstr>Connaitre le prescrit </vt:lpstr>
      <vt:lpstr>Connaitre le prescrit: les trois priorités départementales.</vt:lpstr>
      <vt:lpstr>Lire le réel</vt:lpstr>
      <vt:lpstr>Lire le réel</vt:lpstr>
      <vt:lpstr>Lire le réel</vt:lpstr>
      <vt:lpstr>Lire le réel : les temporalités</vt:lpstr>
      <vt:lpstr>Lire le réel : les modalités de rencontres</vt:lpstr>
      <vt:lpstr>Oser les outils: les entretiens individuels</vt:lpstr>
      <vt:lpstr>Oser les outils: les entretiens individuels</vt:lpstr>
      <vt:lpstr>Oser les outils: les entretiens individuels (La mallette des parents)</vt:lpstr>
      <vt:lpstr>Pour poursuivre la réflexion</vt:lpstr>
      <vt:lpstr>Diapositive 19</vt:lpstr>
      <vt:lpstr>Les principes de justice dans les rapports entre les parents et l’Ecole</vt:lpstr>
      <vt:lpstr>Diapositive 21</vt:lpstr>
    </vt:vector>
  </TitlesOfParts>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PROJET D' ECOLE</dc:title>
  <dc:creator>christine.demarson.simon</dc:creator>
  <cp:lastModifiedBy>Christine Simon</cp:lastModifiedBy>
  <cp:revision>98</cp:revision>
  <dcterms:created xsi:type="dcterms:W3CDTF">2018-03-18T15:43:12Z</dcterms:created>
  <dcterms:modified xsi:type="dcterms:W3CDTF">2018-05-25T07:54:07Z</dcterms:modified>
</cp:coreProperties>
</file>